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199AA-5D0F-44A7-B361-BB1C187B4254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E0982-9334-46E0-A325-059F8CBD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E0982-9334-46E0-A325-059F8CBD5F6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CBFF-B483-4742-B403-1F9AA8149724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29E-4596-4FE0-8858-464A4D132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CBFF-B483-4742-B403-1F9AA8149724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29E-4596-4FE0-8858-464A4D132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CBFF-B483-4742-B403-1F9AA8149724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29E-4596-4FE0-8858-464A4D132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CBFF-B483-4742-B403-1F9AA8149724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29E-4596-4FE0-8858-464A4D132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CBFF-B483-4742-B403-1F9AA8149724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29E-4596-4FE0-8858-464A4D132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CBFF-B483-4742-B403-1F9AA8149724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29E-4596-4FE0-8858-464A4D132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CBFF-B483-4742-B403-1F9AA8149724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29E-4596-4FE0-8858-464A4D132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CBFF-B483-4742-B403-1F9AA8149724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29E-4596-4FE0-8858-464A4D132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CBFF-B483-4742-B403-1F9AA8149724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29E-4596-4FE0-8858-464A4D132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CBFF-B483-4742-B403-1F9AA8149724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29E-4596-4FE0-8858-464A4D132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CBFF-B483-4742-B403-1F9AA8149724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29E-4596-4FE0-8858-464A4D132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2CBFF-B483-4742-B403-1F9AA8149724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5A29E-4596-4FE0-8858-464A4D132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conversación</a:t>
            </a:r>
            <a:r>
              <a:rPr lang="en-US" dirty="0" smtClean="0"/>
              <a:t> con la </a:t>
            </a:r>
            <a:r>
              <a:rPr lang="en-US" dirty="0" err="1" smtClean="0"/>
              <a:t>Dra</a:t>
            </a:r>
            <a:r>
              <a:rPr lang="en-US" dirty="0" smtClean="0"/>
              <a:t>. Guffey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Estudiante</a:t>
            </a:r>
            <a:r>
              <a:rPr lang="en-US" dirty="0" smtClean="0"/>
              <a:t>, ¿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ayudo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(“</a:t>
            </a:r>
            <a:r>
              <a:rPr lang="en-US" dirty="0" err="1" smtClean="0"/>
              <a:t>Ayudar</a:t>
            </a:r>
            <a:r>
              <a:rPr lang="en-US" dirty="0" smtClean="0"/>
              <a:t>”—to help)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1506" name="Picture 2" descr="http://t3.gstatic.com/images?q=tbn:ANd9GcTCdX2OziuTXMHsagIKOQ7ZE46NHrzgXCPdXCvN_YOM9n4K8Vk&amp;t=1&amp;usg=__XELA-Z4Ez8GJo1vwJmwIAAw9JjQ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743200"/>
            <a:ext cx="2143125" cy="2143125"/>
          </a:xfrm>
          <a:prstGeom prst="rect">
            <a:avLst/>
          </a:prstGeom>
          <a:noFill/>
        </p:spPr>
      </p:pic>
      <p:pic>
        <p:nvPicPr>
          <p:cNvPr id="5" name="Content Placeholder 3" descr="Jennifer, Shelly, me.jpg"/>
          <p:cNvPicPr>
            <a:picLocks noChangeAspect="1"/>
          </p:cNvPicPr>
          <p:nvPr/>
        </p:nvPicPr>
        <p:blipFill>
          <a:blip r:embed="rId3" cstate="print"/>
          <a:srcRect l="32877" r="36301"/>
          <a:stretch>
            <a:fillRect/>
          </a:stretch>
        </p:blipFill>
        <p:spPr>
          <a:xfrm>
            <a:off x="1371600" y="2209800"/>
            <a:ext cx="857249" cy="2133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752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YO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2" descr="http://t1.gstatic.com/images?q=tbn:IRgFkVAnln_j0M:http://users.fmg.uva.nl/gmeijnders/uploaded_images/gifkeer6basis-704998.gif&amp;t=1"/>
          <p:cNvPicPr>
            <a:picLocks noChangeAspect="1" noChangeArrowheads="1"/>
          </p:cNvPicPr>
          <p:nvPr/>
        </p:nvPicPr>
        <p:blipFill>
          <a:blip r:embed="rId4" cstate="print"/>
          <a:srcRect l="32258" r="38710" b="48768"/>
          <a:stretch>
            <a:fillRect/>
          </a:stretch>
        </p:blipFill>
        <p:spPr bwMode="auto">
          <a:xfrm>
            <a:off x="6553200" y="2286000"/>
            <a:ext cx="1318846" cy="1905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34200" y="190500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  <a:cs typeface="Aharoni" pitchFamily="2" charset="-79"/>
              </a:rPr>
              <a:t>T</a:t>
            </a:r>
            <a:r>
              <a:rPr lang="en-US" sz="2400" b="1" dirty="0" smtClean="0">
                <a:latin typeface="Arial Black" pitchFamily="34" charset="0"/>
                <a:ea typeface="Tahoma"/>
                <a:cs typeface="Aharoni" pitchFamily="2" charset="-79"/>
              </a:rPr>
              <a:t>Ú</a:t>
            </a:r>
            <a:endParaRPr lang="en-US" sz="2400" b="1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4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</a:t>
            </a:r>
            <a:r>
              <a:rPr lang="en-US" dirty="0" err="1" smtClean="0"/>
              <a:t>Estudiante</a:t>
            </a:r>
            <a:r>
              <a:rPr lang="en-US" dirty="0" smtClean="0"/>
              <a:t>, ¿me </a:t>
            </a:r>
            <a:r>
              <a:rPr lang="en-US" dirty="0" err="1" smtClean="0"/>
              <a:t>tocas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(“</a:t>
            </a:r>
            <a:r>
              <a:rPr lang="en-US" dirty="0" err="1" smtClean="0"/>
              <a:t>Tocar</a:t>
            </a:r>
            <a:r>
              <a:rPr lang="en-US" dirty="0" smtClean="0"/>
              <a:t>”—to touch)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Content Placeholder 3" descr="Jennifer, Shelly, me.jpg"/>
          <p:cNvPicPr>
            <a:picLocks noChangeAspect="1"/>
          </p:cNvPicPr>
          <p:nvPr/>
        </p:nvPicPr>
        <p:blipFill>
          <a:blip r:embed="rId2" cstate="print"/>
          <a:srcRect l="32877" r="36301"/>
          <a:stretch>
            <a:fillRect/>
          </a:stretch>
        </p:blipFill>
        <p:spPr>
          <a:xfrm>
            <a:off x="1371600" y="2209800"/>
            <a:ext cx="857249" cy="2133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752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YO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2" descr="http://t1.gstatic.com/images?q=tbn:IRgFkVAnln_j0M:http://users.fmg.uva.nl/gmeijnders/uploaded_images/gifkeer6basis-704998.gif&amp;t=1"/>
          <p:cNvPicPr>
            <a:picLocks noChangeAspect="1" noChangeArrowheads="1"/>
          </p:cNvPicPr>
          <p:nvPr/>
        </p:nvPicPr>
        <p:blipFill>
          <a:blip r:embed="rId3" cstate="print"/>
          <a:srcRect l="37290" r="38710" b="48768"/>
          <a:stretch>
            <a:fillRect/>
          </a:stretch>
        </p:blipFill>
        <p:spPr bwMode="auto">
          <a:xfrm>
            <a:off x="6781800" y="2286000"/>
            <a:ext cx="1090246" cy="1905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34200" y="190500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  <a:cs typeface="Aharoni" pitchFamily="2" charset="-79"/>
              </a:rPr>
              <a:t>T</a:t>
            </a:r>
            <a:r>
              <a:rPr lang="en-US" sz="2400" b="1" dirty="0" smtClean="0">
                <a:latin typeface="Arial Black" pitchFamily="34" charset="0"/>
                <a:ea typeface="Tahoma"/>
                <a:cs typeface="Aharoni" pitchFamily="2" charset="-79"/>
              </a:rPr>
              <a:t>Ú</a:t>
            </a:r>
            <a:endParaRPr lang="en-US" sz="2400" b="1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417 0.03588 C -0.00921 0.02847 -0.01233 0.0169 -0.01928 0.01366 C -0.02066 0.01227 -0.02171 0.01042 -0.02327 0.00949 C -0.02587 0.00764 -0.0316 0.00556 -0.0316 0.00579 C -0.03855 -0.00162 -0.04566 0.00162 -0.0533 0.00556 C -0.05955 0.01945 -0.05764 0.01297 -0.06007 0.02361 C -0.06546 0.02176 -0.06875 0.01806 -0.07379 0.01551 C -0.07848 0.0088 -0.08525 0.00625 -0.0915 0.00347 C -0.09601 0.00162 -0.09914 -0.00301 -0.10365 -0.00463 C -0.10625 -0.00555 -0.10921 -0.00602 -0.11198 -0.00671 C -0.11389 -0.00717 -0.11546 -0.00787 -0.11737 -0.00856 C -0.13212 -0.00625 -0.13959 -0.00416 -0.14462 0.01759 C -0.15573 -0.00625 -0.17066 -0.0044 -0.18542 -0.01875 C -0.19705 -0.01736 -0.20487 -0.01805 -0.21407 -0.00856 C -0.21494 -0.00648 -0.21598 -0.00463 -0.21684 -0.00254 C -0.21754 -0.00069 -0.21737 0.00162 -0.21806 0.00347 C -0.2198 0.00764 -0.22396 0.01204 -0.22639 0.01551 C -0.22726 0.01158 -0.22726 0.00695 -0.229 0.00347 C -0.23403 -0.00648 -0.24098 -0.01227 -0.24688 -0.02083 C -0.25921 -0.01967 -0.26841 -0.01991 -0.27934 -0.01481 C -0.28351 -0.00879 -0.28716 -0.00162 -0.29028 0.00556 C -0.28889 0.00695 -0.28681 0.00718 -0.28629 0.00949 C -0.28594 0.01134 -0.28768 0.01435 -0.28889 0.01366 C -0.29028 0.01297 -0.28994 0.00949 -0.29028 0.00741 C -0.28803 -0.00926 -0.28889 0.00116 -0.29584 -0.00856 C -0.29636 -0.00578 -0.29566 -0.00185 -0.29723 -0.00046 C -0.29879 0.00093 -0.30105 -0.00139 -0.30261 -0.00254 C -0.30556 -0.00463 -0.30869 -0.00717 -0.31077 -0.01065 C -0.31181 -0.01203 -0.31233 -0.01389 -0.31337 -0.01481 C -0.31719 -0.01805 -0.32171 -0.01875 -0.3257 -0.02083 C -0.32987 -0.02291 -0.33386 -0.02477 -0.33803 -0.02685 C -0.33941 -0.02754 -0.34219 -0.02893 -0.34219 -0.0287 C -0.34619 -0.02824 -0.35035 -0.02801 -0.35434 -0.02685 C -0.35712 -0.02592 -0.36268 -0.02268 -0.36268 -0.02245 C -0.36598 -0.01759 -0.36997 -0.01389 -0.37344 -0.00856 C -0.37778 -0.01504 -0.38525 -0.01759 -0.39115 -0.02083 C -0.40417 -0.02801 -0.41754 -0.03287 -0.43073 -0.03889 C -0.4415 -0.03403 -0.44775 -0.01435 -0.45521 -0.00254 C -0.46198 -0.00602 -0.46858 -0.01111 -0.4757 -0.01481 C -0.48125 -0.01759 -0.48733 -0.01597 -0.49323 -0.01666 C -0.50921 -0.01389 -0.50018 -0.0162 -0.50955 -0.00856 " pathEditMode="relative" rAng="0" ptsTypes="ffffffffffffffffffffffffffffffffffffffff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</a:t>
            </a:r>
            <a:r>
              <a:rPr lang="en-US" dirty="0" err="1" smtClean="0"/>
              <a:t>Estudiante</a:t>
            </a:r>
            <a:r>
              <a:rPr lang="en-US" dirty="0" smtClean="0"/>
              <a:t>, ¿</a:t>
            </a:r>
            <a:r>
              <a:rPr lang="en-US" dirty="0" err="1" smtClean="0"/>
              <a:t>dónde</a:t>
            </a:r>
            <a:r>
              <a:rPr lang="en-US" dirty="0" smtClean="0"/>
              <a:t> pones los </a:t>
            </a:r>
            <a:r>
              <a:rPr lang="en-US" dirty="0" err="1" smtClean="0"/>
              <a:t>libros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2" descr="http://t1.gstatic.com/images?q=tbn:IRgFkVAnln_j0M:http://users.fmg.uva.nl/gmeijnders/uploaded_images/gifkeer6basis-704998.gif&amp;t=1"/>
          <p:cNvPicPr>
            <a:picLocks noChangeAspect="1" noChangeArrowheads="1"/>
          </p:cNvPicPr>
          <p:nvPr/>
        </p:nvPicPr>
        <p:blipFill>
          <a:blip r:embed="rId2" cstate="print"/>
          <a:srcRect l="32258" r="38710" b="48768"/>
          <a:stretch>
            <a:fillRect/>
          </a:stretch>
        </p:blipFill>
        <p:spPr bwMode="auto">
          <a:xfrm>
            <a:off x="2362200" y="2514600"/>
            <a:ext cx="1318846" cy="190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213360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  <a:cs typeface="Aharoni" pitchFamily="2" charset="-79"/>
              </a:rPr>
              <a:t>T</a:t>
            </a:r>
            <a:r>
              <a:rPr lang="en-US" sz="2400" b="1" dirty="0" smtClean="0">
                <a:latin typeface="Arial Black" pitchFamily="34" charset="0"/>
                <a:ea typeface="Tahoma"/>
                <a:cs typeface="Aharoni" pitchFamily="2" charset="-79"/>
              </a:rPr>
              <a:t>Ú</a:t>
            </a:r>
            <a:endParaRPr lang="en-US" sz="2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24578" name="Picture 2" descr="http://t2.gstatic.com/images?q=tbn:ANd9GcQ8gWYcA3t4QOAVgoSXwrn-Uu3_hvNr7ndQRYPhVfdn-uKkpVk&amp;t=1&amp;usg=__zKEXcpX0vZO7I-pOX2iamYNPVwU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68336">
            <a:off x="3352800" y="3429000"/>
            <a:ext cx="870855" cy="761999"/>
          </a:xfrm>
          <a:prstGeom prst="rect">
            <a:avLst/>
          </a:prstGeom>
          <a:noFill/>
        </p:spPr>
      </p:pic>
      <p:pic>
        <p:nvPicPr>
          <p:cNvPr id="24580" name="Picture 4" descr="http://t2.gstatic.com/images?q=tbn:ANd9GcTu0n_KvlvkMN7Me31Fe9z5by-nZvsQheoiC2RJRMQEiwSDyUQ&amp;t=1&amp;usg=__7_I6kJZpezgX9nRqMYfS7TrpmvU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048000"/>
            <a:ext cx="2200275" cy="207645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-8.51852E-6 C 0.00382 -0.01505 0.01806 -0.03473 0.02726 -0.04445 C 0.03281 -0.05024 0.03733 -0.05764 0.04392 -0.06065 C 0.04948 -0.0676 0.05486 -0.07524 0.06215 -0.07871 C 0.0658 -0.0838 0.06771 -0.08658 0.07274 -0.08889 C 0.07656 -0.09376 0.07813 -0.09677 0.08333 -0.09885 C 0.08993 -0.10764 0.10035 -0.11158 0.1092 -0.11505 C 0.11615 -0.1213 0.12483 -0.12153 0.13177 -0.12732 C 0.1408 -0.13473 0.15191 -0.13959 0.16215 -0.14329 C 0.17118 -0.14677 0.16215 -0.14352 0.17118 -0.14954 C 0.1757 -0.15255 0.1816 -0.15348 0.18646 -0.15556 C 0.18958 -0.15556 0.25191 -0.16181 0.27274 -0.14746 C 0.2776 -0.14399 0.27969 -0.13982 0.2849 -0.13727 C 0.28542 -0.13519 0.28594 -0.13334 0.28646 -0.13126 C 0.28698 -0.12917 0.28733 -0.12732 0.28785 -0.12524 C 0.28889 -0.1213 0.29097 -0.1132 0.29097 -0.1132 C 0.28906 -0.10302 0.2875 -0.09283 0.2849 -0.08288 C 0.28559 -0.06899 0.28403 -0.04931 0.29254 -0.03843 C 0.29549 -0.02153 0.29705 -0.00464 0.3 0.01226 C 0.30156 0.02129 0.30243 0.02986 0.30764 0.03634 C 0.30868 0.0405 0.30903 0.0449 0.31059 0.04861 C 0.31129 0.05023 0.31285 0.05092 0.31372 0.05254 C 0.3191 0.06203 0.31875 0.06134 0.32118 0.06874 " pathEditMode="relative" ptsTypes="ffffffffffffffffffffffA">
                                      <p:cBhvr>
                                        <p:cTn id="1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en-US" sz="3600" dirty="0" err="1" smtClean="0"/>
              <a:t>Estudiante</a:t>
            </a:r>
            <a:r>
              <a:rPr lang="en-US" sz="3600" dirty="0" smtClean="0"/>
              <a:t>, ¿ </a:t>
            </a:r>
            <a:r>
              <a:rPr lang="en-US" sz="3600" dirty="0" err="1" smtClean="0"/>
              <a:t>cuándo</a:t>
            </a:r>
            <a:r>
              <a:rPr lang="en-US" sz="3600" dirty="0" smtClean="0"/>
              <a:t> </a:t>
            </a:r>
            <a:r>
              <a:rPr lang="en-US" sz="3600" dirty="0" err="1" smtClean="0"/>
              <a:t>hacen</a:t>
            </a:r>
            <a:r>
              <a:rPr lang="en-US" sz="3600" dirty="0" smtClean="0"/>
              <a:t> </a:t>
            </a:r>
            <a:r>
              <a:rPr lang="en-US" sz="3600" dirty="0" err="1" smtClean="0"/>
              <a:t>Uds</a:t>
            </a:r>
            <a:r>
              <a:rPr lang="en-US" sz="3600" dirty="0" smtClean="0"/>
              <a:t>. el </a:t>
            </a:r>
            <a:r>
              <a:rPr lang="en-US" sz="3600" dirty="0" err="1" smtClean="0"/>
              <a:t>diálogo</a:t>
            </a:r>
            <a:r>
              <a:rPr lang="en-US" sz="3600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229600" cy="53641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2" descr="http://t1.gstatic.com/images?q=tbn:IRgFkVAnln_j0M:http://users.fmg.uva.nl/gmeijnders/uploaded_images/gifkeer6basis-704998.gif&amp;t=1"/>
          <p:cNvPicPr>
            <a:picLocks noChangeAspect="1" noChangeArrowheads="1"/>
          </p:cNvPicPr>
          <p:nvPr/>
        </p:nvPicPr>
        <p:blipFill>
          <a:blip r:embed="rId2" cstate="print"/>
          <a:srcRect l="32258" r="38710" b="48768"/>
          <a:stretch>
            <a:fillRect/>
          </a:stretch>
        </p:blipFill>
        <p:spPr bwMode="auto">
          <a:xfrm>
            <a:off x="2971800" y="2590800"/>
            <a:ext cx="1318846" cy="190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52800" y="220980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  <a:cs typeface="Aharoni" pitchFamily="2" charset="-79"/>
              </a:rPr>
              <a:t>T</a:t>
            </a:r>
            <a:r>
              <a:rPr lang="en-US" sz="2400" b="1" dirty="0" smtClean="0">
                <a:latin typeface="Arial Black" pitchFamily="34" charset="0"/>
                <a:ea typeface="Tahoma"/>
                <a:cs typeface="Aharoni" pitchFamily="2" charset="-79"/>
              </a:rPr>
              <a:t>Ú</a:t>
            </a:r>
            <a:endParaRPr lang="en-US" sz="2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" name="Picture 6" descr="C:\Users\karen\Desktop\2010 pics\DSCN4100.JPG"/>
          <p:cNvPicPr>
            <a:picLocks noChangeAspect="1" noChangeArrowheads="1"/>
          </p:cNvPicPr>
          <p:nvPr/>
        </p:nvPicPr>
        <p:blipFill>
          <a:blip r:embed="rId3" cstate="print"/>
          <a:srcRect l="85400" t="15820" r="2393" b="35352"/>
          <a:stretch>
            <a:fillRect/>
          </a:stretch>
        </p:blipFill>
        <p:spPr bwMode="auto">
          <a:xfrm>
            <a:off x="4191000" y="2286000"/>
            <a:ext cx="762000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14800" y="1981200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TERRY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626" name="Picture 2" descr="http://t2.gstatic.com/images?q=tbn:ANd9GcQmMaMhe1f812mHoWcsx0ERf8gvibfP1kL8WMoWacFY73UXkeQ&amp;t=1&amp;usg=__99HQ0RbaYae3Un07LOoCEQJ_v0s="/>
          <p:cNvPicPr>
            <a:picLocks noChangeAspect="1" noChangeArrowheads="1"/>
          </p:cNvPicPr>
          <p:nvPr/>
        </p:nvPicPr>
        <p:blipFill>
          <a:blip r:embed="rId4" cstate="print"/>
          <a:srcRect t="16667" b="36111"/>
          <a:stretch>
            <a:fillRect/>
          </a:stretch>
        </p:blipFill>
        <p:spPr bwMode="auto">
          <a:xfrm>
            <a:off x="5715000" y="4343400"/>
            <a:ext cx="2959099" cy="12954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6608618" y="4526873"/>
            <a:ext cx="374073" cy="322218"/>
          </a:xfrm>
          <a:custGeom>
            <a:avLst/>
            <a:gdLst>
              <a:gd name="connsiteX0" fmla="*/ 304800 w 374073"/>
              <a:gd name="connsiteY0" fmla="*/ 31272 h 322218"/>
              <a:gd name="connsiteX1" fmla="*/ 304800 w 374073"/>
              <a:gd name="connsiteY1" fmla="*/ 31272 h 322218"/>
              <a:gd name="connsiteX2" fmla="*/ 180109 w 374073"/>
              <a:gd name="connsiteY2" fmla="*/ 3563 h 322218"/>
              <a:gd name="connsiteX3" fmla="*/ 55418 w 374073"/>
              <a:gd name="connsiteY3" fmla="*/ 45127 h 322218"/>
              <a:gd name="connsiteX4" fmla="*/ 13855 w 374073"/>
              <a:gd name="connsiteY4" fmla="*/ 86691 h 322218"/>
              <a:gd name="connsiteX5" fmla="*/ 0 w 374073"/>
              <a:gd name="connsiteY5" fmla="*/ 128254 h 322218"/>
              <a:gd name="connsiteX6" fmla="*/ 41564 w 374073"/>
              <a:gd name="connsiteY6" fmla="*/ 252945 h 322218"/>
              <a:gd name="connsiteX7" fmla="*/ 83127 w 374073"/>
              <a:gd name="connsiteY7" fmla="*/ 280654 h 322218"/>
              <a:gd name="connsiteX8" fmla="*/ 166255 w 374073"/>
              <a:gd name="connsiteY8" fmla="*/ 308363 h 322218"/>
              <a:gd name="connsiteX9" fmla="*/ 207818 w 374073"/>
              <a:gd name="connsiteY9" fmla="*/ 322218 h 322218"/>
              <a:gd name="connsiteX10" fmla="*/ 304800 w 374073"/>
              <a:gd name="connsiteY10" fmla="*/ 308363 h 322218"/>
              <a:gd name="connsiteX11" fmla="*/ 346364 w 374073"/>
              <a:gd name="connsiteY11" fmla="*/ 294509 h 322218"/>
              <a:gd name="connsiteX12" fmla="*/ 374073 w 374073"/>
              <a:gd name="connsiteY12" fmla="*/ 211382 h 322218"/>
              <a:gd name="connsiteX13" fmla="*/ 346364 w 374073"/>
              <a:gd name="connsiteY13" fmla="*/ 128254 h 322218"/>
              <a:gd name="connsiteX14" fmla="*/ 318655 w 374073"/>
              <a:gd name="connsiteY14" fmla="*/ 86691 h 322218"/>
              <a:gd name="connsiteX15" fmla="*/ 304800 w 374073"/>
              <a:gd name="connsiteY15" fmla="*/ 31272 h 3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073" h="322218">
                <a:moveTo>
                  <a:pt x="304800" y="31272"/>
                </a:moveTo>
                <a:lnTo>
                  <a:pt x="304800" y="31272"/>
                </a:lnTo>
                <a:cubicBezTo>
                  <a:pt x="263236" y="22036"/>
                  <a:pt x="222592" y="6395"/>
                  <a:pt x="180109" y="3563"/>
                </a:cubicBezTo>
                <a:cubicBezTo>
                  <a:pt x="126656" y="0"/>
                  <a:pt x="93030" y="13783"/>
                  <a:pt x="55418" y="45127"/>
                </a:cubicBezTo>
                <a:cubicBezTo>
                  <a:pt x="40366" y="57670"/>
                  <a:pt x="27709" y="72836"/>
                  <a:pt x="13855" y="86691"/>
                </a:cubicBezTo>
                <a:cubicBezTo>
                  <a:pt x="9237" y="100545"/>
                  <a:pt x="0" y="113650"/>
                  <a:pt x="0" y="128254"/>
                </a:cubicBezTo>
                <a:cubicBezTo>
                  <a:pt x="0" y="174697"/>
                  <a:pt x="8107" y="219488"/>
                  <a:pt x="41564" y="252945"/>
                </a:cubicBezTo>
                <a:cubicBezTo>
                  <a:pt x="53338" y="264719"/>
                  <a:pt x="67911" y="273891"/>
                  <a:pt x="83127" y="280654"/>
                </a:cubicBezTo>
                <a:cubicBezTo>
                  <a:pt x="109818" y="292517"/>
                  <a:pt x="138546" y="299126"/>
                  <a:pt x="166255" y="308363"/>
                </a:cubicBezTo>
                <a:lnTo>
                  <a:pt x="207818" y="322218"/>
                </a:lnTo>
                <a:cubicBezTo>
                  <a:pt x="240145" y="317600"/>
                  <a:pt x="272779" y="314767"/>
                  <a:pt x="304800" y="308363"/>
                </a:cubicBezTo>
                <a:cubicBezTo>
                  <a:pt x="319120" y="305499"/>
                  <a:pt x="337876" y="306393"/>
                  <a:pt x="346364" y="294509"/>
                </a:cubicBezTo>
                <a:cubicBezTo>
                  <a:pt x="363341" y="270742"/>
                  <a:pt x="374073" y="211382"/>
                  <a:pt x="374073" y="211382"/>
                </a:cubicBezTo>
                <a:cubicBezTo>
                  <a:pt x="364837" y="183673"/>
                  <a:pt x="362566" y="152557"/>
                  <a:pt x="346364" y="128254"/>
                </a:cubicBezTo>
                <a:cubicBezTo>
                  <a:pt x="337128" y="114400"/>
                  <a:pt x="326102" y="101584"/>
                  <a:pt x="318655" y="86691"/>
                </a:cubicBezTo>
                <a:cubicBezTo>
                  <a:pt x="286814" y="23009"/>
                  <a:pt x="307109" y="40508"/>
                  <a:pt x="304800" y="3127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to 4-8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Be sure you have all the answers written down before you proceed, or a little man with a club will leap off the screen and beat you over the head.</a:t>
            </a:r>
            <a:endParaRPr lang="en-US" dirty="0"/>
          </a:p>
          <a:p>
            <a:pPr marL="514350" indent="-514350">
              <a:buAutoNum type="arabicPeriod" startAt="4"/>
            </a:pPr>
            <a:r>
              <a:rPr lang="en-US" dirty="0" smtClean="0"/>
              <a:t>Miranda me </a:t>
            </a:r>
            <a:r>
              <a:rPr lang="en-US" dirty="0" err="1" smtClean="0"/>
              <a:t>conoce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Me </a:t>
            </a:r>
            <a:r>
              <a:rPr lang="en-US" dirty="0" err="1" smtClean="0"/>
              <a:t>ayudas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doce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4"/>
            </a:pPr>
            <a:r>
              <a:rPr lang="en-US" dirty="0" err="1" smtClean="0"/>
              <a:t>Sí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toco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Los </a:t>
            </a:r>
            <a:r>
              <a:rPr lang="en-US" dirty="0" err="1" smtClean="0"/>
              <a:t>pongo</a:t>
            </a:r>
            <a:r>
              <a:rPr lang="en-US" dirty="0" smtClean="0"/>
              <a:t> en mi/</a:t>
            </a:r>
            <a:r>
              <a:rPr lang="en-US" dirty="0" err="1" smtClean="0"/>
              <a:t>una</a:t>
            </a:r>
            <a:r>
              <a:rPr lang="en-US" dirty="0" smtClean="0"/>
              <a:t>/la </a:t>
            </a:r>
            <a:r>
              <a:rPr lang="en-US" dirty="0" err="1" smtClean="0"/>
              <a:t>mochila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(Terry y </a:t>
            </a:r>
            <a:r>
              <a:rPr lang="en-US" dirty="0" err="1" smtClean="0"/>
              <a:t>yo</a:t>
            </a:r>
            <a:r>
              <a:rPr lang="en-US" dirty="0" smtClean="0"/>
              <a:t>) lo </a:t>
            </a:r>
            <a:r>
              <a:rPr lang="en-US" dirty="0" err="1" smtClean="0"/>
              <a:t>hacemos</a:t>
            </a:r>
            <a:r>
              <a:rPr lang="en-US" dirty="0" smtClean="0"/>
              <a:t> el </a:t>
            </a:r>
            <a:r>
              <a:rPr lang="en-US" dirty="0" err="1" smtClean="0"/>
              <a:t>martes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4"/>
            </a:pP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Now go back and figure out why you missed what you missed.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9. </a:t>
            </a:r>
            <a:r>
              <a:rPr lang="en-US" dirty="0" err="1" smtClean="0"/>
              <a:t>Estudiante</a:t>
            </a:r>
            <a:r>
              <a:rPr lang="en-US" dirty="0" smtClean="0"/>
              <a:t>, ¿</a:t>
            </a:r>
            <a:r>
              <a:rPr lang="en-US" dirty="0" err="1" smtClean="0"/>
              <a:t>leo</a:t>
            </a:r>
            <a:r>
              <a:rPr lang="en-US" dirty="0" smtClean="0"/>
              <a:t> el </a:t>
            </a:r>
            <a:r>
              <a:rPr lang="en-US" dirty="0" err="1" smtClean="0"/>
              <a:t>libro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Content Placeholder 3" descr="Jennifer, Shelly, me.jpg"/>
          <p:cNvPicPr>
            <a:picLocks noChangeAspect="1"/>
          </p:cNvPicPr>
          <p:nvPr/>
        </p:nvPicPr>
        <p:blipFill>
          <a:blip r:embed="rId2" cstate="print"/>
          <a:srcRect l="32877" r="36301"/>
          <a:stretch>
            <a:fillRect/>
          </a:stretch>
        </p:blipFill>
        <p:spPr>
          <a:xfrm>
            <a:off x="3733800" y="2286000"/>
            <a:ext cx="990600" cy="2465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1828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YO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8674" name="Picture 2" descr="http://t3.gstatic.com/images?q=tbn:ANd9GcRcNMiOQn4zTyh4va1gKE3L7xQZ2tlDd9NkdC-3P8aLuLYZeaU&amp;t=1&amp;usg=__PD_VDSFFCQrWWXDyHg69x939JCU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819400"/>
            <a:ext cx="914400" cy="67437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 </a:t>
            </a:r>
            <a:r>
              <a:rPr lang="en-US" dirty="0" err="1" smtClean="0"/>
              <a:t>Estudiante</a:t>
            </a:r>
            <a:r>
              <a:rPr lang="en-US" dirty="0" smtClean="0"/>
              <a:t>, 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compras</a:t>
            </a:r>
            <a:r>
              <a:rPr lang="en-US" dirty="0" smtClean="0"/>
              <a:t> los </a:t>
            </a:r>
            <a:r>
              <a:rPr lang="en-US" dirty="0" err="1" smtClean="0"/>
              <a:t>zapatos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2" descr="http://t1.gstatic.com/images?q=tbn:IRgFkVAnln_j0M:http://users.fmg.uva.nl/gmeijnders/uploaded_images/gifkeer6basis-704998.gif&amp;t=1"/>
          <p:cNvPicPr>
            <a:picLocks noChangeAspect="1" noChangeArrowheads="1"/>
          </p:cNvPicPr>
          <p:nvPr/>
        </p:nvPicPr>
        <p:blipFill>
          <a:blip r:embed="rId2" cstate="print"/>
          <a:srcRect l="32258" r="38710" b="48768"/>
          <a:stretch>
            <a:fillRect/>
          </a:stretch>
        </p:blipFill>
        <p:spPr bwMode="auto">
          <a:xfrm>
            <a:off x="2743200" y="2667000"/>
            <a:ext cx="1318846" cy="190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28600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  <a:cs typeface="Aharoni" pitchFamily="2" charset="-79"/>
              </a:rPr>
              <a:t>T</a:t>
            </a:r>
            <a:r>
              <a:rPr lang="en-US" sz="2400" b="1" dirty="0" smtClean="0">
                <a:latin typeface="Arial Black" pitchFamily="34" charset="0"/>
                <a:ea typeface="Tahoma"/>
                <a:cs typeface="Aharoni" pitchFamily="2" charset="-79"/>
              </a:rPr>
              <a:t>Ú</a:t>
            </a:r>
            <a:endParaRPr lang="en-US" sz="2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31746" name="Picture 2" descr="http://t1.gstatic.com/images?q=tbn:ANd9GcQkIyxBaMu-jm-QH_o-bspEQw9TyZgoBqQIU6HAlhuefWwwlzk&amp;t=1&amp;usg=__dJA7V7ZkB6ETE14xVjHgNrXfRds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76600"/>
            <a:ext cx="2466975" cy="1847851"/>
          </a:xfrm>
          <a:prstGeom prst="rect">
            <a:avLst/>
          </a:prstGeom>
          <a:noFill/>
        </p:spPr>
      </p:pic>
      <p:pic>
        <p:nvPicPr>
          <p:cNvPr id="31748" name="Picture 4" descr="http://t2.gstatic.com/images?q=tbn:ANd9GcSjosoA6-1rnk5VFSPwlTtpDI1Bj9ukjhxBjhuP3WaHpNcplC4&amp;t=1&amp;usg=__W4n9nvUXNi3xGFwvN-_-68VAqEY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505200"/>
            <a:ext cx="685799" cy="38277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11. </a:t>
            </a:r>
            <a:r>
              <a:rPr lang="en-US" dirty="0" err="1" smtClean="0"/>
              <a:t>Estudiante</a:t>
            </a:r>
            <a:r>
              <a:rPr lang="en-US" dirty="0" smtClean="0"/>
              <a:t>, ¿me </a:t>
            </a:r>
            <a:r>
              <a:rPr lang="en-US" dirty="0" err="1" smtClean="0"/>
              <a:t>quieres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t1.gstatic.com/images?q=tbn:IRgFkVAnln_j0M:http://users.fmg.uva.nl/gmeijnders/uploaded_images/gifkeer6basis-704998.gif&amp;t=1"/>
          <p:cNvPicPr>
            <a:picLocks noChangeAspect="1" noChangeArrowheads="1"/>
          </p:cNvPicPr>
          <p:nvPr/>
        </p:nvPicPr>
        <p:blipFill>
          <a:blip r:embed="rId2" cstate="print"/>
          <a:srcRect l="32258" r="38710" b="48768"/>
          <a:stretch>
            <a:fillRect/>
          </a:stretch>
        </p:blipFill>
        <p:spPr bwMode="auto">
          <a:xfrm>
            <a:off x="2743200" y="2667000"/>
            <a:ext cx="1318846" cy="190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28600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  <a:cs typeface="Aharoni" pitchFamily="2" charset="-79"/>
              </a:rPr>
              <a:t>T</a:t>
            </a:r>
            <a:r>
              <a:rPr lang="en-US" sz="2400" b="1" dirty="0" smtClean="0">
                <a:latin typeface="Arial Black" pitchFamily="34" charset="0"/>
                <a:ea typeface="Tahoma"/>
                <a:cs typeface="Aharoni" pitchFamily="2" charset="-79"/>
              </a:rPr>
              <a:t>Ú</a:t>
            </a:r>
            <a:endParaRPr lang="en-US" sz="2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7" name="Content Placeholder 3" descr="Jennifer, Shelly, me.jpg"/>
          <p:cNvPicPr>
            <a:picLocks noChangeAspect="1"/>
          </p:cNvPicPr>
          <p:nvPr/>
        </p:nvPicPr>
        <p:blipFill>
          <a:blip r:embed="rId3" cstate="print"/>
          <a:srcRect l="32877" r="36301"/>
          <a:stretch>
            <a:fillRect/>
          </a:stretch>
        </p:blipFill>
        <p:spPr>
          <a:xfrm>
            <a:off x="5105400" y="2362200"/>
            <a:ext cx="857249" cy="2133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1905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YO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236220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¡¡¡¡</a:t>
            </a:r>
            <a:r>
              <a:rPr lang="en-US" b="1" dirty="0" smtClean="0"/>
              <a:t>NO</a:t>
            </a:r>
            <a:r>
              <a:rPr lang="en-US" dirty="0" smtClean="0"/>
              <a:t>!!!!!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-0.00695 0.01006 -0.00973 0.01302 -0.0176 C 0.01614 -0.0257 0.02187 -0.03426 0.02847 -0.03658 C 0.04288 -0.05486 0.06441 -0.06366 0.08333 -0.06991 C 0.09513 -0.08102 0.07708 -0.06505 0.09166 -0.07454 C 0.0934 -0.0757 0.09444 -0.07848 0.09635 -0.0794 C 0.09861 -0.08056 0.10104 -0.08033 0.10347 -0.08102 C 0.10763 -0.08218 0.11145 -0.08519 0.11545 -0.08727 C 0.11944 -0.08935 0.12118 -0.09074 0.125 -0.09213 C 0.12812 -0.09329 0.13454 -0.09537 0.13454 -0.09537 C 0.13923 -0.10162 0.14218 -0.10417 0.14878 -0.10648 C 0.15156 -0.10741 0.15711 -0.10949 0.15711 -0.10949 C 0.21093 -0.10857 0.2684 -0.1125 0.32256 -0.10324 C 0.33385 -0.09815 0.32586 -0.10139 0.33923 -0.09676 C 0.34288 -0.09537 0.35 -0.09213 0.35 -0.09213 C 0.35711 -0.08542 0.36562 -0.08287 0.37256 -0.07616 C 0.37725 -0.07176 0.37934 -0.0669 0.38454 -0.06343 C 0.39305 -0.04607 0.37986 -0.07176 0.39045 -0.05556 C 0.39201 -0.05324 0.3927 -0.05023 0.39409 -0.04769 C 0.39513 -0.04584 0.39635 -0.04445 0.39756 -0.04283 C 0.40173 -0.0213 0.40694 0 0.40954 0.02222 C 0.40989 0.025 0.41093 0.03449 0.4118 0.03796 C 0.41284 0.04282 0.41545 0.05231 0.41545 0.05231 C 0.41805 0.07245 0.41423 0.09352 0.41909 0.11273 C 0.41979 0.12777 0.41979 0.14259 0.42256 0.15717 C 0.42204 0.18634 0.42447 0.22268 0.41666 0.25231 C 0.41354 0.27708 0.41788 0.25092 0.41302 0.26666 C 0.41163 0.27129 0.41076 0.27615 0.40954 0.28102 C 0.40885 0.28356 0.40902 0.28634 0.40833 0.28889 C 0.40694 0.29421 0.40191 0.30277 0.4 0.30625 C 0.39496 0.31551 0.39236 0.32615 0.3868 0.33495 C 0.3842 0.33912 0.3842 0.34213 0.3809 0.34606 C 0.3776 0.34977 0.37326 0.35139 0.37013 0.35555 C 0.36892 0.35717 0.36822 0.35926 0.36666 0.36018 C 0.36302 0.36227 0.35538 0.36365 0.35121 0.36504 C 0.34027 0.37477 0.35243 0.36527 0.32378 0.36666 C 0.31406 0.36713 0.30381 0.3743 0.29409 0.37615 C 0.2875 0.37916 0.2835 0.37361 0.27743 0.37129 C 0.275 0.37037 0.27256 0.37037 0.27013 0.3699 C 0.26631 0.36805 0.26197 0.36759 0.25833 0.36504 C 0.25711 0.36412 0.25607 0.36227 0.25468 0.3618 C 0.24045 0.35648 0.22534 0.3581 0.21076 0.35555 C 0.196 0.35301 0.18125 0.34838 0.16666 0.34444 C 0.16197 0.34305 0.16336 0.34213 0.15833 0.33958 C 0.15069 0.33565 0.14236 0.33379 0.13454 0.33009 C 0.12847 0.32731 0.12066 0.32569 0.11423 0.32384 C 0.10069 0.31967 0.09045 0.31574 0.07621 0.31435 C 0.06892 0.30787 0.05954 0.3074 0.05121 0.30625 C 0.03906 0.30231 0.02638 0.30185 0.01423 0.29838 C 0.00104 0.28935 -0.02691 0.28402 -0.04167 0.2824 C -0.04289 0.28194 -0.0441 0.28125 -0.04532 0.28102 C -0.04844 0.28032 -0.05174 0.28055 -0.05487 0.2794 C -0.05625 0.27893 -0.05712 0.27685 -0.05834 0.27615 C -0.06459 0.27245 -0.07205 0.27176 -0.07865 0.2699 C -0.08264 0.2662 -0.08681 0.26597 -0.09046 0.2618 C -0.0941 0.25764 -0.09636 0.25301 -0.1 0.24907 C -0.10382 0.24467 -0.11077 0.23495 -0.11077 0.23495 C -0.11303 0.22592 -0.11632 0.21944 -0.12153 0.21273 C -0.12188 0.21065 -0.12188 0.20833 -0.12257 0.20625 C -0.12309 0.2044 -0.12466 0.20347 -0.125 0.20162 C -0.12639 0.19583 -0.12639 0.18981 -0.12744 0.18402 C -0.12483 0.13333 -0.12691 0.15231 -0.12379 0.12685 C -0.12431 0.1169 -0.12188 0.10602 -0.12744 0.09838 C -0.12987 0.09514 -0.13507 0.09236 -0.1382 0.09051 C -0.14046 0.08912 -0.14289 0.08842 -0.14532 0.08727 C -0.14653 0.0868 -0.14879 0.08565 -0.14879 0.08565 C -0.15556 0.08865 -0.16216 0.09051 -0.1691 0.09213 C -0.17136 0.09398 -0.17414 0.09467 -0.17622 0.09676 C -0.17744 0.09791 -0.17761 0.10023 -0.17865 0.10162 C -0.18073 0.1044 -0.18299 0.10509 -0.18577 0.10625 C -0.19098 0.11111 -0.19184 0.11944 -0.19757 0.12222 C -0.20296 0.12916 -0.20417 0.13865 -0.21077 0.14444 C -0.2125 0.15092 -0.21441 0.15486 -0.21546 0.1618 C -0.21459 0.18727 -0.2158 0.20231 -0.20591 0.22222 C -0.20452 0.2287 -0.20296 0.23125 -0.19879 0.23495 C -0.19393 0.24467 -0.19063 0.24953 -0.18212 0.25231 C -0.17744 0.25902 -0.1757 0.25926 -0.1691 0.2618 C -0.16667 0.26273 -0.16198 0.26504 -0.16198 0.26504 C -0.13959 0.26319 -0.11806 0.25625 -0.09653 0.24768 C -0.08507 0.2375 -0.10278 0.25231 -0.08698 0.24282 C -0.08438 0.2412 -0.0823 0.23865 -0.07987 0.23657 C -0.07778 0.23472 -0.075 0.23449 -0.07257 0.23333 C -0.07136 0.23287 -0.0691 0.23171 -0.0691 0.23171 C -0.0599 0.21944 -0.04584 0.21551 -0.03455 0.20787 C -0.02744 0.20301 -0.02309 0.19606 -0.01546 0.19352 C -0.01112 0.18981 -0.00712 0.18541 -0.00244 0.1824 C 0.00416 0.17801 0.01145 0.17477 0.01788 0.1699 C 0.03072 0.15995 0.02291 0.16342 0.03211 0.16018 C 0.03975 0.15277 0.03506 0.15671 0.04635 0.14907 C 0.04791 0.14815 0.04878 0.14583 0.05 0.14444 C 0.05347 0.14051 0.05746 0.13819 0.0618 0.13657 C 0.06788 0.13125 0.07066 0.12731 0.07743 0.12546 C 0.08489 0.11504 0.0927 0.1044 0.10121 0.09514 C 0.10486 0.0912 0.10937 0.08981 0.11302 0.08565 C 0.125 0.07199 0.12864 0.0581 0.14513 0.05231 C 0.14895 0.04884 0.15086 0.04467 0.15468 0.0412 C 0.1559 0.03657 0.15833 0.02916 0.15833 0.02384 " pathEditMode="relative" ptsTypes="ffffffffffffffffffffffffffffffffffffffffffffffffffffffffffffffffffffffffffffffffffffffffffffffffA">
                                      <p:cBhvr>
                                        <p:cTn id="26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48148E-6 C -0.00261 -0.01019 -0.01546 -0.02269 -0.02379 -0.02547 C -0.03751 -0.02385 -0.03924 -0.02292 -0.05001 -0.01574 C -0.05087 -0.01412 -0.05139 -0.0125 -0.05244 -0.01111 C -0.05348 -0.00973 -0.05521 -0.00949 -0.05591 -0.00787 C -0.0573 -0.0051 -0.05834 0.00162 -0.05834 0.00162 C -0.06771 -0.01135 -0.07969 -0.02176 -0.09289 -0.02686 C -0.1007 -0.03426 -0.11042 -0.03079 -0.1191 -0.02686 C -0.12275 -0.02199 -0.12362 -0.0176 -0.12744 -0.01274 C -0.12813 -0.01065 -0.129 -0.00834 -0.12987 -0.00625 C -0.13108 -0.00301 -0.13455 0.00324 -0.13455 0.00324 C -0.14376 -0.00324 -0.15087 -0.01528 -0.16077 -0.02061 C -0.1665 -0.02361 -0.17275 -0.02547 -0.17848 -0.02848 C -0.18386 -0.03125 -0.18855 -0.03473 -0.1941 -0.03658 C -0.20139 -0.03588 -0.20973 -0.03912 -0.21546 -0.03334 C -0.21823 -0.03056 -0.22014 -0.02709 -0.22275 -0.02385 C -0.22414 -0.02176 -0.22744 -0.01736 -0.22744 -0.01736 C -0.23056 -0.00371 -0.22605 -0.02292 -0.23091 -0.00787 C -0.23195 -0.00486 -0.23334 0.00162 -0.23334 0.00162 C -0.2356 -0.00047 -0.23855 -0.00186 -0.24046 -0.00463 C -0.24619 -0.0132 -0.2481 -0.02061 -0.25712 -0.02547 C -0.26164 -0.02778 -0.26667 -0.02755 -0.27136 -0.02848 C -0.28212 -0.02709 -0.29723 -0.02709 -0.30834 -0.02223 C -0.31285 -0.01806 -0.3165 -0.01343 -0.32136 -0.00949 C -0.32448 -0.00394 -0.32726 0.00139 -0.33091 0.00648 C -0.33334 -0.00672 -0.33924 -0.01482 -0.34879 -0.01899 C -0.35921 -0.02848 -0.36546 -0.02709 -0.37848 -0.02848 C -0.38994 -0.02593 -0.39462 -0.02848 -0.40469 -0.01899 C -0.4099 -0.01412 -0.40851 -0.01528 -0.41303 -0.01111 C -0.41424 -0.00996 -0.4165 -0.00787 -0.4165 -0.00787 C -0.42327 -0.01713 -0.43126 -0.02315 -0.44046 -0.02686 C -0.44358 -0.02801 -0.45001 -0.0301 -0.45001 -0.0301 C -0.46424 -0.02801 -0.45869 -0.02755 -0.4691 -0.02061 C -0.47205 -0.01412 -0.47431 -0.0088 -0.47848 -0.00324 " pathEditMode="relative" ptsTypes="fffffffffffffffffffffffffffffffff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12. </a:t>
            </a:r>
            <a:r>
              <a:rPr lang="en-US" dirty="0" err="1" smtClean="0"/>
              <a:t>Estudiante</a:t>
            </a:r>
            <a:r>
              <a:rPr lang="en-US" dirty="0" smtClean="0"/>
              <a:t>, ¿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veo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8" name="Content Placeholder 3" descr="Jennifer, Shelly, me.jpg"/>
          <p:cNvPicPr>
            <a:picLocks noChangeAspect="1"/>
          </p:cNvPicPr>
          <p:nvPr/>
        </p:nvPicPr>
        <p:blipFill>
          <a:blip r:embed="rId2" cstate="print"/>
          <a:srcRect l="32877" r="36301"/>
          <a:stretch>
            <a:fillRect/>
          </a:stretch>
        </p:blipFill>
        <p:spPr>
          <a:xfrm>
            <a:off x="4114800" y="2362200"/>
            <a:ext cx="857249" cy="2133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1000" y="1905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YO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51277" y="327660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  <a:cs typeface="Aharoni" pitchFamily="2" charset="-79"/>
              </a:rPr>
              <a:t>T</a:t>
            </a:r>
            <a:r>
              <a:rPr lang="en-US" sz="2400" b="1" dirty="0" smtClean="0">
                <a:latin typeface="Arial Black" pitchFamily="34" charset="0"/>
                <a:ea typeface="Tahoma"/>
                <a:cs typeface="Aharoni" pitchFamily="2" charset="-79"/>
              </a:rPr>
              <a:t>Ú</a:t>
            </a:r>
            <a:endParaRPr lang="en-US" sz="2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Picture 2" descr="http://t1.gstatic.com/images?q=tbn:IRgFkVAnln_j0M:http://users.fmg.uva.nl/gmeijnders/uploaded_images/gifkeer6basis-704998.gif&amp;t=1"/>
          <p:cNvPicPr>
            <a:picLocks noChangeAspect="1" noChangeArrowheads="1"/>
          </p:cNvPicPr>
          <p:nvPr/>
        </p:nvPicPr>
        <p:blipFill>
          <a:blip r:embed="rId3" cstate="print"/>
          <a:srcRect l="37290" r="38710" b="48768"/>
          <a:stretch>
            <a:fillRect/>
          </a:stretch>
        </p:blipFill>
        <p:spPr bwMode="auto">
          <a:xfrm>
            <a:off x="8598877" y="3657600"/>
            <a:ext cx="1090246" cy="1905000"/>
          </a:xfrm>
          <a:prstGeom prst="rect">
            <a:avLst/>
          </a:prstGeom>
          <a:noFill/>
        </p:spPr>
      </p:pic>
      <p:pic>
        <p:nvPicPr>
          <p:cNvPr id="6" name="Picture 4" descr="C:\Users\karen\Desktop\2010 pics\DSCN4096.JPG"/>
          <p:cNvPicPr>
            <a:picLocks noChangeAspect="1" noChangeArrowheads="1"/>
          </p:cNvPicPr>
          <p:nvPr/>
        </p:nvPicPr>
        <p:blipFill>
          <a:blip r:embed="rId4" cstate="print"/>
          <a:srcRect l="56103" t="43490" r="29248" b="22331"/>
          <a:stretch>
            <a:fillRect/>
          </a:stretch>
        </p:blipFill>
        <p:spPr bwMode="auto">
          <a:xfrm>
            <a:off x="-631372" y="3810000"/>
            <a:ext cx="1262743" cy="2209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478972" y="34290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ELORA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" name="Picture 6" descr="C:\Users\karen\Desktop\2010 pics\DSCN4100.JPG"/>
          <p:cNvPicPr>
            <a:picLocks noChangeAspect="1" noChangeArrowheads="1"/>
          </p:cNvPicPr>
          <p:nvPr/>
        </p:nvPicPr>
        <p:blipFill>
          <a:blip r:embed="rId5" cstate="print"/>
          <a:srcRect l="85400" t="15820" r="2393" b="35352"/>
          <a:stretch>
            <a:fillRect/>
          </a:stretch>
        </p:blipFill>
        <p:spPr bwMode="auto">
          <a:xfrm>
            <a:off x="-228600" y="685800"/>
            <a:ext cx="762000" cy="2286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-228600" y="381000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TERRY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Picture 3" descr="C:\Users\karen\AppData\Local\Microsoft\Windows\Temporary Internet Files\Low\Content.IE5\IRA6LEML\27196_109844049028075_100000074419330_261701_2619650_n[1].jp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 l="33333" t="25926" r="48611" b="22222"/>
          <a:stretch>
            <a:fillRect/>
          </a:stretch>
        </p:blipFill>
        <p:spPr bwMode="auto">
          <a:xfrm>
            <a:off x="8458200" y="685800"/>
            <a:ext cx="990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8305800" y="3048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MIRANDA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" name="Picture 3" descr="C:\Users\karen\AppData\Local\Microsoft\Windows\Temporary Internet Files\Low\Content.IE5\IRA6LEML\27196_109844049028075_100000074419330_261701_2619650_n[1].jp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 l="33333" t="25926" r="48611" b="22222"/>
          <a:stretch>
            <a:fillRect/>
          </a:stretch>
        </p:blipFill>
        <p:spPr bwMode="auto">
          <a:xfrm>
            <a:off x="-1752600" y="4724400"/>
            <a:ext cx="990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-1905000" y="43434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MIRANDA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6" name="Picture 2" descr="http://t1.gstatic.com/images?q=tbn:IRgFkVAnln_j0M:http://users.fmg.uva.nl/gmeijnders/uploaded_images/gifkeer6basis-704998.gif&amp;t=1"/>
          <p:cNvPicPr>
            <a:picLocks noChangeAspect="1" noChangeArrowheads="1"/>
          </p:cNvPicPr>
          <p:nvPr/>
        </p:nvPicPr>
        <p:blipFill>
          <a:blip r:embed="rId3" cstate="print"/>
          <a:srcRect l="32258" r="38710" b="48768"/>
          <a:stretch>
            <a:fillRect/>
          </a:stretch>
        </p:blipFill>
        <p:spPr bwMode="auto">
          <a:xfrm>
            <a:off x="-1676400" y="990600"/>
            <a:ext cx="1318846" cy="1905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-1295400" y="60960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  <a:cs typeface="Aharoni" pitchFamily="2" charset="-79"/>
              </a:rPr>
              <a:t>T</a:t>
            </a:r>
            <a:r>
              <a:rPr lang="en-US" sz="2400" b="1" dirty="0" smtClean="0">
                <a:latin typeface="Arial Black" pitchFamily="34" charset="0"/>
                <a:ea typeface="Tahoma"/>
                <a:cs typeface="Aharoni" pitchFamily="2" charset="-79"/>
              </a:rPr>
              <a:t>Ú</a:t>
            </a:r>
            <a:endParaRPr lang="en-US" sz="2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9" name="Picture 6" descr="C:\Users\karen\Desktop\2010 pics\DSCN4100.JPG"/>
          <p:cNvPicPr>
            <a:picLocks noChangeAspect="1" noChangeArrowheads="1"/>
          </p:cNvPicPr>
          <p:nvPr/>
        </p:nvPicPr>
        <p:blipFill>
          <a:blip r:embed="rId5" cstate="print"/>
          <a:srcRect l="85400" t="15820" r="2393" b="35352"/>
          <a:stretch>
            <a:fillRect/>
          </a:stretch>
        </p:blipFill>
        <p:spPr bwMode="auto">
          <a:xfrm>
            <a:off x="9982200" y="4038600"/>
            <a:ext cx="762000" cy="22860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9906000" y="3733800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TERRY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1" name="Picture 4" descr="C:\Users\karen\Desktop\2010 pics\DSCN4096.JPG"/>
          <p:cNvPicPr>
            <a:picLocks noChangeAspect="1" noChangeArrowheads="1"/>
          </p:cNvPicPr>
          <p:nvPr/>
        </p:nvPicPr>
        <p:blipFill>
          <a:blip r:embed="rId4" cstate="print"/>
          <a:srcRect l="56103" t="43490" r="29248" b="22331"/>
          <a:stretch>
            <a:fillRect/>
          </a:stretch>
        </p:blipFill>
        <p:spPr bwMode="auto">
          <a:xfrm>
            <a:off x="9829800" y="914400"/>
            <a:ext cx="1262743" cy="22098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9982200" y="5334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ELORA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66 0.00371 C 0.00382 0.00787 0.00052 0.01181 -0.00225 0.01597 C -0.00399 0.02269 -0.00642 0.025 -0.00989 0.0301 C -0.01302 0.04144 -0.00902 0.03195 -0.01597 0.0382 C -0.01771 0.03982 -0.01892 0.0426 -0.02066 0.04422 C -0.02899 0.05185 -0.04705 0.05139 -0.05538 0.05232 C -0.07118 0.05 -0.07534 0.04584 -0.08871 0.04028 C -0.09843 0.03148 -0.11232 0.02824 -0.12361 0.02593 C -0.13507 0.02732 -0.1625 0.02847 -0.17378 0.0382 C -0.17916 0.04306 -0.18246 0.04931 -0.18889 0.05232 C -0.19218 0.05949 -0.196 0.06111 -0.20225 0.06435 C -0.21944 0.07338 -0.23871 0.07593 -0.25694 0.07847 C -0.27239 0.07732 -0.27812 0.08033 -0.28889 0.07037 C -0.29045 0.0669 -0.29305 0.06412 -0.29496 0.06042 C -0.29583 0.05857 -0.29566 0.05625 -0.29618 0.0544 C -0.30052 0.0426 -0.30868 0.03403 -0.31753 0.0301 C -0.32951 0.01922 -0.34427 0.0169 -0.35833 0.01389 C -0.36493 0.0125 -0.37812 0.00996 -0.37812 0.01019 C -0.37916 0.00718 -0.38142 0.00486 -0.38107 0.00185 C -0.38073 -0.00092 -0.37777 -0.00185 -0.37673 -0.00416 C -0.37587 -0.00602 -0.37569 -0.00833 -0.37517 -0.01041 C -0.3809 -0.01412 -0.38073 -0.0169 -0.38559 -0.01041 C -0.38715 -0.00856 -0.38715 -0.00486 -0.38889 -0.00416 C -0.39427 -0.00208 -0.4 -0.00301 -0.40538 -0.00231 C -0.40885 0.0007 -0.41111 0.00486 -0.41458 0.00787 C -0.42031 0.01297 -0.42934 0.01297 -0.43576 0.01597 C -0.44357 0.01389 -0.45087 0.01135 -0.45833 0.00787 C -0.46215 0.00301 -0.47066 -0.00416 -0.47066 -0.00393 C -0.46823 -0.0169 -0.46805 -0.01412 -0.47066 -0.03264 C -0.471 -0.0368 -0.47378 -0.04467 -0.47378 -0.04444 C -0.47152 -0.05879 -0.46944 -0.06643 -0.46302 -0.07708 C -0.46198 -0.07893 -0.46146 -0.08148 -0.45989 -0.0831 C -0.45087 -0.09375 -0.4401 -0.10023 -0.43107 -0.11134 C -0.42847 -0.12199 -0.43125 -0.12106 -0.43871 -0.12338 C -0.45607 -0.13935 -0.43906 -0.12546 -0.48889 -0.12546 C -0.49462 -0.12546 -0.5026 -0.12801 -0.5085 -0.12963 C -0.50902 -0.11342 -0.50712 -0.09676 -0.51007 -0.08102 C -0.51059 -0.07778 -0.51441 -0.08472 -0.51614 -0.08703 C -0.51771 -0.08935 -0.51875 -0.09259 -0.52048 -0.09514 C -0.52639 -0.10416 -0.5309 -0.11018 -0.53871 -0.11528 C -0.53784 -0.08588 -0.53941 -0.075 -0.53437 -0.05278 C -0.53316 -0.03449 -0.53159 -0.02477 -0.52968 -0.00833 C -0.52326 -0.01134 -0.51771 -0.0162 -0.51284 -0.02245 C -0.51146 -0.02847 -0.5085 -0.04074 -0.5085 -0.04051 C -0.50746 -0.04907 -0.50677 -0.05903 -0.50399 -0.0669 C -0.50156 -0.07315 -0.49722 -0.07662 -0.49496 -0.0831 C -0.49357 -0.08703 -0.49149 -0.09606 -0.49045 -0.10115 C -0.4868 -0.09977 -0.48437 -0.1 -0.48281 -0.09514 C -0.48142 -0.09143 -0.47951 -0.0831 -0.47951 -0.08287 C -0.47795 -0.06921 -0.47517 -0.04838 -0.46909 -0.03657 C -0.46475 -0.01828 -0.45642 -0.02129 -0.44618 -0.01227 C -0.4434 -0.02569 -0.44201 -0.04282 -0.43264 -0.05069 C -0.43038 -0.05995 -0.43021 -0.06666 -0.425 -0.07291 C -0.42396 -0.07708 -0.42326 -0.08102 -0.42222 -0.08518 C -0.4217 -0.08727 -0.42066 -0.0912 -0.42066 -0.09097 C -0.421 -0.08125 -0.42378 -0.0169 -0.425 -0.00833 C -0.42534 -0.00625 -0.42812 -0.00694 -0.42968 -0.00625 C -0.43559 -0.01134 -0.44149 -0.01782 -0.44618 -0.02453 C -0.45052 -0.0412 -0.44427 -0.01921 -0.45087 -0.03657 C -0.4533 -0.04305 -0.45399 -0.04861 -0.45712 -0.05486 C -0.45746 -0.05764 -0.45781 -0.06041 -0.45833 -0.06296 C -0.4592 -0.06713 -0.46163 -0.075 -0.46163 -0.07477 C -0.46215 -0.07893 -0.46267 -0.0831 -0.46302 -0.08703 C -0.46475 -0.10532 -0.46059 -0.10509 -0.46909 -0.10115 C -0.47343 -0.09213 -0.4783 -0.0824 -0.4842 -0.075 C -0.48576 -0.06805 -0.48732 -0.06296 -0.49045 -0.05671 C -0.49166 -0.04074 -0.49409 -0.02754 -0.49774 -0.01227 C -0.49965 -0.0044 -0.50121 0.00417 -0.50538 0.00996 C -0.51423 0.00602 -0.51163 0.00116 -0.51753 -0.00625 C -0.521 -0.02037 -0.52187 -0.03842 -0.5283 -0.05069 C -0.53003 -0.06041 -0.53159 -0.06875 -0.53576 -0.07708 C -0.53628 -0.07986 -0.53698 -0.0824 -0.53732 -0.08518 C -0.53784 -0.08912 -0.53802 -0.09328 -0.53871 -0.09722 C -0.53906 -0.0993 -0.53975 -0.10115 -0.54027 -0.10324 C -0.5408 -0.10532 -0.5434 -0.10926 -0.54184 -0.10926 C -0.53993 -0.10926 -0.53993 -0.10509 -0.53871 -0.10324 C -0.53784 -0.10185 -0.5368 -0.10069 -0.53576 -0.0993 C -0.52847 -0.08958 -0.5243 -0.07407 -0.51614 -0.0669 C -0.51302 -0.05903 -0.5092 -0.05393 -0.50538 -0.04676 C -0.50156 -0.02639 -0.49201 -0.00972 -0.48732 0.00996 C -0.4842 0.00579 -0.48125 0.00185 -0.47812 -0.00231 C -0.47552 -0.01273 -0.47378 -0.02338 -0.46909 -0.03264 C -0.46753 -0.03958 -0.46597 -0.04467 -0.46302 -0.05069 C -0.45937 -0.06551 -0.46406 -0.04722 -0.45833 -0.06296 C -0.45607 -0.06944 -0.45573 -0.07477 -0.45225 -0.08102 C -0.45173 -0.0831 -0.45139 -0.08495 -0.45087 -0.08703 C -0.45052 -0.08912 -0.44791 -0.09305 -0.44948 -0.09305 C -0.45104 -0.09305 -0.45156 -0.08912 -0.45225 -0.08703 C -0.4559 -0.07662 -0.45694 -0.0662 -0.46163 -0.05671 C -0.46458 -0.04282 -0.46059 -0.05879 -0.46597 -0.04467 C -0.47014 -0.03426 -0.4658 -0.02824 -0.47517 -0.02453 C -0.48142 -0.02639 -0.48698 -0.02893 -0.49323 -0.03055 C -0.49913 -0.03565 -0.50607 -0.03981 -0.51284 -0.04259 C -0.51458 -0.04398 -0.5158 -0.04653 -0.51753 -0.04676 C -0.52274 -0.04722 -0.52795 -0.04653 -0.53264 -0.04467 C -0.53437 -0.04398 -0.52986 -0.04328 -0.5283 -0.04259 C -0.52777 -0.04467 -0.52552 -0.04699 -0.52656 -0.04861 C -0.5309 -0.05578 -0.53455 -0.05278 -0.53871 -0.05069 C -0.54896 -0.05416 -0.55868 -0.05532 -0.56909 -0.05671 C -0.58802 -0.06319 -0.56354 -0.05393 -0.57951 -0.06296 C -0.58159 -0.06412 -0.58368 -0.06412 -0.58576 -0.06481 C -0.59687 -0.06921 -0.60746 -0.07546 -0.61909 -0.07893 C -0.63437 -0.09259 -0.65607 -0.09352 -0.67361 -0.09514 C -0.68455 -0.10023 -0.696 -0.10162 -0.70712 -0.10532 C -0.71146 -0.1044 -0.71753 -0.10416 -0.72205 -0.10115 C -0.7276 -0.09745 -0.73212 -0.08541 -0.73732 -0.0831 C -0.74462 -0.07963 -0.74027 -0.08148 -0.75087 -0.07893 C -0.75902 -0.08125 -0.76944 -0.08356 -0.77673 -0.08912 C -0.79184 -0.10069 -0.78003 -0.09467 -0.79045 -0.0993 C -0.79045 -0.09907 -0.79757 -0.10046 -0.80104 -0.10115 C -0.80955 -0.10995 -0.81996 -0.11296 -0.82968 -0.11944 C -0.8368 -0.1243 -0.84375 -0.12893 -0.85087 -0.13356 C -0.85712 -0.1375 -0.86423 -0.13796 -0.87066 -0.14166 C -0.8875 -0.15208 -0.87708 -0.14791 -0.88889 -0.15185 C -0.89652 -0.15856 -0.90382 -0.15995 -0.91284 -0.1618 C -0.92569 -0.16111 -0.93819 -0.16088 -0.95104 -0.15972 C -0.9526 -0.15949 -0.95399 -0.15764 -0.95555 -0.15787 C -0.96736 -0.15926 -0.97621 -0.16828 -0.98715 -0.17199 C -0.98993 -0.1743 -0.99201 -0.17778 -0.99479 -0.18009 C -1.00191 -0.18565 -1.01093 -0.18842 -1.01875 -0.19213 C -1.02257 -0.19722 -1.02587 -0.19791 -1.0309 -0.20023 C -1.0368 -0.2074 -1.03298 -0.20301 -1.04323 -0.21227 C -1.04444 -0.21342 -1.04757 -0.21574 -1.04618 -0.21643 C -1.04375 -0.21759 -1.04114 -0.21504 -1.03871 -0.21435 C -1.02118 -0.22037 -1.04878 -0.2199 -1.05087 -0.22037 C -1.06146 -0.22523 -1.05677 -0.22338 -1.06441 -0.22639 C -1.06597 -0.22778 -1.06718 -0.22963 -1.06892 -0.23055 C -1.07187 -0.2324 -1.07812 -0.23449 -1.07812 -0.23426 C -1.08316 -0.23912 -1.09132 -0.24467 -1.09774 -0.24467 " pathEditMode="relative" rAng="0" ptsTypes="ffffffffffffffffffffffffffffffffffffffffffffffffffffffffffffffffffffffffffffffffffffffffffffffffffffffffffffffffffffffffffffffffA">
                                      <p:cBhvr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" y="-8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 C -0.00278 0.00417 -0.00608 0.00811 -0.00885 0.01227 C -0.01059 0.01899 -0.01302 0.0213 -0.01649 0.02639 C -0.01962 0.03774 -0.01563 0.02824 -0.02257 0.03449 C -0.02431 0.03612 -0.02552 0.03889 -0.02726 0.04051 C -0.03559 0.04815 -0.05365 0.04769 -0.06198 0.04862 C -0.07778 0.0463 -0.08194 0.04213 -0.09531 0.03658 C -0.10503 0.02778 -0.11892 0.02454 -0.13021 0.02223 C -0.14167 0.02362 -0.1691 0.02477 -0.18038 0.03449 C -0.18576 0.03936 -0.18906 0.04561 -0.19549 0.04862 C -0.19878 0.05579 -0.2026 0.05741 -0.20885 0.06065 C -0.22604 0.06968 -0.24531 0.07223 -0.26354 0.07477 C -0.27899 0.07362 -0.28472 0.07662 -0.29549 0.06667 C -0.29705 0.0632 -0.29965 0.06042 -0.30156 0.05672 C -0.30243 0.05487 -0.30226 0.05255 -0.30278 0.0507 C -0.30712 0.03889 -0.31528 0.03033 -0.32413 0.02639 C -0.33611 0.01551 -0.35087 0.0132 -0.36493 0.01019 C -0.37153 0.0088 -0.38472 0.00625 -0.38472 0.00625 C -0.38576 0.00348 -0.38802 0.00116 -0.38767 -0.00185 C -0.38733 -0.00463 -0.38438 -0.00555 -0.38333 -0.00787 C -0.38247 -0.00972 -0.38229 -0.01203 -0.38177 -0.01412 C -0.3875 -0.01782 -0.38733 -0.0206 -0.39219 -0.01412 C -0.39375 -0.01226 -0.39375 -0.00856 -0.39549 -0.00787 C -0.40087 -0.00578 -0.4066 -0.00671 -0.41198 -0.00601 C -0.41545 -0.00301 -0.41771 0.00116 -0.42118 0.00417 C -0.42691 0.00926 -0.43594 0.00926 -0.44236 0.01227 C -0.45017 0.01019 -0.45747 0.00764 -0.46493 0.00417 C -0.46875 -0.00069 -0.47726 -0.00787 -0.47726 -0.00787 C -0.47483 -0.0206 -0.47465 -0.01782 -0.47726 -0.03634 C -0.4776 -0.04051 -0.48038 -0.04838 -0.48038 -0.04838 C -0.47813 -0.0625 -0.47604 -0.07013 -0.46962 -0.08078 C -0.46858 -0.08263 -0.46806 -0.08518 -0.46649 -0.0868 C -0.45747 -0.09745 -0.4467 -0.10393 -0.43767 -0.11504 C -0.43507 -0.12569 -0.43785 -0.12476 -0.44531 -0.12708 C -0.46267 -0.14305 -0.44566 -0.12916 -0.49549 -0.12916 C -0.50122 -0.12916 -0.5092 -0.13171 -0.5151 -0.13333 C -0.51563 -0.11713 -0.51372 -0.10046 -0.51667 -0.08472 C -0.51719 -0.08148 -0.52101 -0.08842 -0.52274 -0.09074 C -0.52431 -0.09305 -0.52535 -0.09629 -0.52708 -0.09884 C -0.53299 -0.10787 -0.5375 -0.11388 -0.54531 -0.11898 C -0.54444 -0.08958 -0.54601 -0.0787 -0.54097 -0.05648 C -0.53976 -0.03819 -0.53819 -0.02847 -0.53628 -0.01203 C -0.52986 -0.01504 -0.52431 -0.0199 -0.51944 -0.02615 C -0.51806 -0.03217 -0.5151 -0.04444 -0.5151 -0.04444 C -0.51406 -0.05277 -0.51337 -0.06273 -0.51059 -0.0706 C -0.50816 -0.07685 -0.50382 -0.08032 -0.50156 -0.0868 C -0.50017 -0.09074 -0.49809 -0.09976 -0.49705 -0.10486 C -0.4934 -0.10347 -0.49097 -0.1037 -0.48941 -0.09884 C -0.48802 -0.09513 -0.48611 -0.0868 -0.48611 -0.0868 C -0.48455 -0.07291 -0.48177 -0.05208 -0.47569 -0.04027 C -0.47135 -0.02199 -0.46302 -0.025 -0.45278 -0.01597 C -0.45 -0.02939 -0.44861 -0.04652 -0.43924 -0.05439 C -0.43698 -0.06365 -0.43681 -0.07037 -0.4316 -0.07662 C -0.43056 -0.08078 -0.42986 -0.08472 -0.42882 -0.08888 C -0.4283 -0.09097 -0.42726 -0.0949 -0.42726 -0.0949 C -0.4276 -0.08495 -0.43038 -0.0206 -0.4316 -0.01203 C -0.43194 -0.00995 -0.43472 -0.01064 -0.43628 -0.00995 C -0.44219 -0.01504 -0.44809 -0.02152 -0.45278 -0.02824 C -0.45712 -0.0449 -0.45087 -0.02291 -0.45747 -0.04027 C -0.4599 -0.04676 -0.46059 -0.05231 -0.46372 -0.05856 C -0.46406 -0.06134 -0.46441 -0.06412 -0.46493 -0.06666 C -0.4658 -0.07083 -0.46823 -0.0787 -0.46823 -0.0787 C -0.46875 -0.08263 -0.46927 -0.0868 -0.46962 -0.09074 C -0.47135 -0.10902 -0.46719 -0.10879 -0.47569 -0.10486 C -0.48003 -0.09583 -0.4849 -0.08611 -0.4908 -0.0787 C -0.49236 -0.07176 -0.49392 -0.06666 -0.49705 -0.06041 C -0.49826 -0.04444 -0.50069 -0.03125 -0.50434 -0.01597 C -0.50625 -0.0081 -0.50781 0.00047 -0.51198 0.00625 C -0.52083 0.00232 -0.51823 -0.00254 -0.52413 -0.00995 C -0.5276 -0.02407 -0.52847 -0.04213 -0.5349 -0.05439 C -0.53663 -0.06412 -0.53819 -0.07245 -0.54236 -0.08078 C -0.54288 -0.08356 -0.54358 -0.08611 -0.54392 -0.08888 C -0.54444 -0.09282 -0.54462 -0.09699 -0.54531 -0.10092 C -0.54566 -0.10301 -0.54635 -0.10486 -0.54688 -0.10694 C -0.5474 -0.10902 -0.55 -0.11296 -0.54844 -0.11296 C -0.54653 -0.11296 -0.54653 -0.10879 -0.54531 -0.10694 C -0.54444 -0.10555 -0.5434 -0.10439 -0.54236 -0.10301 C -0.53507 -0.09328 -0.5309 -0.07777 -0.52274 -0.0706 C -0.51962 -0.06273 -0.5158 -0.05763 -0.51198 -0.05046 C -0.50816 -0.03009 -0.49861 -0.01342 -0.49392 0.00625 C -0.4908 0.00209 -0.48785 -0.00185 -0.48472 -0.00601 C -0.48212 -0.01643 -0.48038 -0.02708 -0.47569 -0.03634 C -0.47413 -0.04328 -0.47257 -0.04838 -0.46962 -0.05439 C -0.46597 -0.06921 -0.47066 -0.05092 -0.46493 -0.06666 C -0.46267 -0.07314 -0.46233 -0.07847 -0.45885 -0.08472 C -0.45833 -0.0868 -0.45799 -0.08865 -0.45747 -0.09074 C -0.45712 -0.09282 -0.45451 -0.09676 -0.45608 -0.09676 C -0.45764 -0.09676 -0.45816 -0.09282 -0.45885 -0.09074 C -0.4625 -0.08032 -0.46354 -0.0699 -0.46823 -0.06041 C -0.47118 -0.04652 -0.46719 -0.0625 -0.47257 -0.04838 C -0.47674 -0.03796 -0.4724 -0.03194 -0.48177 -0.02824 C -0.48802 -0.03009 -0.49358 -0.03263 -0.49983 -0.03426 C -0.50573 -0.03935 -0.51267 -0.04351 -0.51944 -0.04629 C -0.52118 -0.04768 -0.5224 -0.05023 -0.52413 -0.05046 C -0.52934 -0.05092 -0.53455 -0.05023 -0.53924 -0.04838 C -0.54097 -0.04768 -0.53646 -0.04699 -0.5349 -0.04629 C -0.53438 -0.04838 -0.53212 -0.05069 -0.53316 -0.05231 C -0.5375 -0.05949 -0.54115 -0.05648 -0.54531 -0.05439 C -0.55556 -0.05787 -0.56528 -0.05902 -0.57569 -0.06041 C -0.59462 -0.06689 -0.57014 -0.05763 -0.58611 -0.06666 C -0.58819 -0.06782 -0.59028 -0.06782 -0.59236 -0.06851 C -0.60347 -0.07291 -0.61406 -0.07916 -0.62569 -0.08263 C -0.64097 -0.09629 -0.66267 -0.09722 -0.68021 -0.09884 C -0.69115 -0.10393 -0.7026 -0.10532 -0.71372 -0.10902 C -0.71806 -0.1081 -0.72413 -0.10787 -0.72865 -0.10486 C -0.7342 -0.10115 -0.73872 -0.08912 -0.74392 -0.0868 C -0.75122 -0.08333 -0.74688 -0.08518 -0.75747 -0.08263 C -0.76563 -0.08495 -0.77604 -0.08726 -0.78333 -0.09282 C -0.79844 -0.10439 -0.78663 -0.09838 -0.79705 -0.10301 C -0.79705 -0.10301 -0.80417 -0.10416 -0.80764 -0.10486 C -0.81615 -0.11365 -0.82656 -0.11666 -0.83628 -0.12314 C -0.8434 -0.12801 -0.85035 -0.13263 -0.85747 -0.13726 C -0.86372 -0.1412 -0.87083 -0.14166 -0.87726 -0.14537 C -0.8941 -0.15578 -0.88368 -0.15162 -0.89549 -0.15555 C -0.90313 -0.16226 -0.91042 -0.16365 -0.91944 -0.16551 C -0.93229 -0.16481 -0.94479 -0.16458 -0.95764 -0.16342 C -0.9592 -0.16319 -0.96059 -0.16134 -0.96215 -0.16157 C -0.97396 -0.16296 -0.98281 -0.17199 -0.99375 -0.17569 C -0.99653 -0.17801 -0.99861 -0.18148 -1.00139 -0.18379 C -1.00851 -0.18935 -1.01771 -0.19213 -1.02552 -0.19583 C -1.02934 -0.20092 -1.03264 -0.20162 -1.03767 -0.20393 C -1.0434 -0.21111 -1.03958 -0.20671 -1.04983 -0.21597 C -1.05104 -0.21713 -1.05417 -0.21944 -1.05278 -0.22013 C -1.05035 -0.22129 -1.04774 -0.21875 -1.04531 -0.21805 C -1.02795 -0.22407 -1.05538 -0.22361 -1.05747 -0.22407 C -1.06806 -0.22893 -1.06337 -0.22708 -1.07101 -0.23009 C -1.07257 -0.23148 -1.07379 -0.23333 -1.07552 -0.23426 C -1.07847 -0.23611 -1.08472 -0.23819 -1.08472 -0.23819 C -1.08976 -0.24282 -1.09792 -0.24838 -1.10434 -0.24838 " pathEditMode="relative" ptsTypes="ffffffffffffffffffffffffffffffffffffffffffffffffffffffffffffffffffffffffffffffffffffffffffffffffffffffffffffffffffffffffffffffffA">
                                      <p:cBhvr>
                                        <p:cTn id="4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7 0.00052 -0.00694 0.00157 -0.01018 C 0.004 -0.01805 0.01146 -0.0199 0.01667 -0.02222 C 0.02414 -0.02546 0.03021 -0.02847 0.03785 -0.03032 C 0.04341 -0.02963 0.04914 -0.03055 0.05452 -0.02847 C 0.06059 -0.02615 0.06528 -0.01782 0.0698 -0.01226 C 0.07171 -0.0037 0.07622 0.00301 0.08177 0.00787 C 0.08507 0.01436 0.08907 0.01644 0.09254 0.02223 C 0.09549 0.02732 0.09879 0.03287 0.10313 0.03635 C 0.1073 0.03959 0.11216 0.04028 0.11667 0.04236 C 0.11823 0.04306 0.12118 0.04445 0.12118 0.04445 C 0.12622 0.04375 0.1316 0.04445 0.13646 0.04236 C 0.15677 0.0338 0.13907 0.0375 0.14844 0.0301 C 0.15296 0.02662 0.15903 0.02732 0.16372 0.02408 C 0.17466 0.0169 0.1849 0.01274 0.19705 0.00996 C 0.20209 0.01181 0.20712 0.01366 0.21216 0.01598 C 0.21511 0.01736 0.22118 0.02014 0.22118 0.02014 C 0.23021 0.03149 0.23698 0.04445 0.24549 0.05649 C 0.24792 0.06598 0.25139 0.06852 0.25764 0.07269 C 0.25921 0.07385 0.26077 0.075 0.26216 0.07662 C 0.2632 0.07778 0.26389 0.07986 0.26511 0.08079 C 0.26927 0.08403 0.27431 0.08473 0.27882 0.08681 L 0.27882 0.08681 C 0.28039 0.0882 0.2816 0.09028 0.28334 0.09074 C 0.28785 0.09213 0.29254 0.09213 0.29705 0.09283 C 0.31459 0.09074 0.32223 0.08727 0.33785 0.08079 C 0.34636 0.06945 0.33525 0.08496 0.34393 0.07061 C 0.34844 0.0632 0.35469 0.05787 0.35921 0.05047 C 0.36459 0.04167 0.37032 0.03102 0.37726 0.02408 C 0.38351 0.01783 0.38959 0.0125 0.39549 0.00602 C 0.40174 -0.00092 0.40886 -0.01064 0.41667 -0.01435 C 0.42327 -0.02708 0.4158 -0.01527 0.42431 -0.02222 C 0.42813 -0.02523 0.43264 -0.03564 0.43646 -0.04051 C 0.43889 -0.05092 0.44671 -0.0581 0.45157 -0.06666 C 0.46094 -0.08333 0.46945 -0.10069 0.47882 -0.11736 C 0.48316 -0.125 0.48594 -0.13287 0.49098 -0.13958 C 0.49462 -0.125 0.50052 -0.10972 0.50452 -0.09514 C 0.50747 -0.08472 0.50625 -0.07314 0.50921 -0.06273 C 0.51129 -0.05555 0.51476 -0.05 0.51667 -0.04259 C 0.51841 -0.02847 0.51684 -0.02847 0.52431 -0.02037 C 0.52535 -0.01921 0.52605 -0.01713 0.52726 -0.0162 C 0.53021 -0.01435 0.53646 -0.01226 0.53646 -0.01226 C 0.54566 -0.01643 0.54167 -0.02453 0.54549 -0.03449 C 0.54705 -0.03889 0.54948 -0.04259 0.55157 -0.04652 C 0.55504 -0.05347 0.55417 -0.06389 0.55764 -0.07083 C 0.56198 -0.07939 0.56598 -0.08773 0.57118 -0.09514 C 0.575 -0.10972 0.58629 -0.11921 0.59549 -0.12731 C 0.60087 -0.13194 0.60417 -0.13889 0.61059 -0.14143 C 0.61389 -0.12847 0.61407 -0.12291 0.61059 -0.10926 C 0.60782 -0.08472 0.60348 -0.06134 0.60157 -0.03657 C 0.60087 -0.01527 0.60365 0.00973 0.59393 0.02824 C 0.59341 0.03102 0.59306 0.0338 0.59254 0.03635 C 0.59167 0.04051 0.58941 0.04838 0.58941 0.04838 C 0.58698 0.03889 0.58473 0.0294 0.58177 0.02014 C 0.579 -0.00393 0.57709 -0.02754 0.57118 -0.05069 C 0.56875 -0.06018 0.56337 -0.06481 0.55921 -0.07291 C 0.55816 -0.075 0.55695 -0.07685 0.55608 -0.07893 C 0.55504 -0.08148 0.55434 -0.08449 0.55313 -0.08703 C 0.55157 -0.09027 0.54879 -0.09213 0.54705 -0.09514 C 0.54584 -0.09699 0.5448 -0.09907 0.54393 -0.10115 C 0.54289 -0.1037 0.54237 -0.10694 0.54098 -0.10926 C 0.53872 -0.11296 0.53525 -0.11527 0.53334 -0.11921 C 0.53125 -0.12338 0.52726 -0.13148 0.52726 -0.13148 C 0.52535 -0.13958 0.52327 -0.14745 0.52118 -0.15555 C 0.51893 -0.16412 0.51893 -0.17338 0.51667 -0.18194 C 0.50417 -0.16435 0.49618 -0.14259 0.48334 -0.12546 C 0.48039 -0.11365 0.47188 -0.10532 0.46667 -0.09514 C 0.46077 -0.08379 0.45487 -0.07314 0.44844 -0.06273 C 0.44566 -0.0581 0.44601 -0.05601 0.44254 -0.05254 C 0.43421 -0.04398 0.42743 -0.03657 0.4198 -0.02639 C 0.41598 -0.02129 0.4099 -0.01967 0.40608 -0.01435 C 0.40296 -0.00995 0.39914 -0.00578 0.39549 -0.00208 C 0.39254 0.00093 0.38941 0.00348 0.38646 0.00602 C 0.3849 0.00741 0.38177 0.00996 0.38177 0.00996 C 0.36771 0.00718 0.36754 0.00857 0.36372 -0.0081 C 0.36632 -0.02291 0.37223 -0.03125 0.38039 -0.04051 C 0.38455 -0.04514 0.38907 -0.05347 0.39393 -0.05671 C 0.39688 -0.05856 0.40539 -0.06134 0.40921 -0.06273 C 0.42223 -0.07592 0.40747 -0.06273 0.42275 -0.07083 C 0.43212 -0.07569 0.4408 -0.08356 0.45 -0.08889 C 0.45973 -0.09467 0.47084 -0.09699 0.48039 -0.10324 C 0.48907 -0.10879 0.49879 -0.11713 0.50764 -0.12129 C 0.51059 -0.12268 0.51667 -0.12546 0.51667 -0.12546 C 0.52726 -0.13889 0.51129 -0.1199 0.52431 -0.13148 C 0.52917 -0.13588 0.5316 -0.14259 0.53334 -0.14953 C 0.53386 -0.15625 0.53421 -0.16319 0.5349 -0.1699 C 0.53525 -0.17453 0.53716 -0.17939 0.53646 -0.18402 C 0.53612 -0.18588 0.53438 -0.18125 0.53334 -0.17986 C 0.53282 -0.17777 0.53247 -0.17569 0.53177 -0.17384 C 0.53091 -0.17176 0.52952 -0.17014 0.52882 -0.16782 C 0.52587 -0.15856 0.52552 -0.15023 0.52118 -0.14143 C 0.5191 -0.12592 0.52049 -0.13472 0.51667 -0.11527 C 0.51441 -0.10324 0.51528 -0.09074 0.51216 -0.07893 C 0.50938 -0.05648 0.50677 -0.02754 0.5198 -0.01018 C 0.52118 -0.00416 0.52431 0.00787 0.52431 0.00787 C 0.5257 0.02014 0.52743 0.03218 0.52882 0.04445 C 0.5283 0.04977 0.52882 0.05556 0.52726 0.06042 C 0.52552 0.06551 0.51493 0.05741 0.51216 0.05649 C 0.50851 0.05139 0.5066 0.04861 0.50157 0.0463 C 0.49601 0.03936 0.49896 0.04445 0.49549 0.0301 C 0.49497 0.02801 0.49393 0.02408 0.49393 0.02408 C 0.49497 0.00417 0.49462 -0.01389 0.50313 -0.03032 C 0.50539 -0.04074 0.504 -0.03449 0.50764 -0.04861 C 0.50816 -0.05069 0.50921 -0.05463 0.50921 -0.05463 C 0.50816 -0.08726 0.51059 -0.09074 0.50608 -0.11111 C 0.50469 -0.11736 0.504 -0.12384 0.50157 -0.12939 C 0.49983 -0.13356 0.49549 -0.14143 0.49549 -0.14143 C 0.48681 -0.13796 0.48837 -0.13287 0.48177 -0.12338 C 0.47813 -0.11805 0.47709 -0.11296 0.47431 -0.10717 C 0.46841 -0.09467 0.47379 -0.11389 0.46823 -0.09699 C 0.46684 -0.09305 0.46493 -0.08402 0.46372 -0.07893 C 0.46528 -0.04745 0.46424 -0.04791 0.47587 -0.0243 C 0.47917 -0.01759 0.47987 -0.01273 0.4849 -0.0081 C 0.49132 0.00463 0.49809 0.0132 0.50921 0.01806 C 0.51146 0.02107 0.5125 0.0257 0.51511 0.02824 C 0.51823 0.03149 0.52674 0.03311 0.53039 0.03426 C 0.53473 0.04283 0.54011 0.04306 0.54705 0.0463 C 0.55938 0.05209 0.56997 0.05463 0.58334 0.05649 C 0.60105 0.05486 0.60382 0.05579 0.61667 0.05047 C 0.62257 0.0426 0.63125 0.0419 0.63941 0.04028 C 0.65452 0.03334 0.66546 0.01783 0.67882 0.00602 C 0.6823 0.00301 0.68698 0.00324 0.69098 0.00186 C 0.69358 0.00093 0.69584 -0.00139 0.69844 -0.00208 C 0.70487 -0.00416 0.71164 -0.00439 0.71823 -0.00625 C 0.71546 -0.0074 0.70747 -0.01041 0.70608 -0.01226 C 0.70452 -0.01435 0.70296 -0.01828 0.70452 -0.02037 C 0.70504 -0.02106 0.71407 -0.01666 0.71511 -0.0162 C 0.72396 -0.0125 0.73143 -0.01157 0.74098 -0.01018 C 0.75573 -0.00509 0.77136 -0.00231 0.78646 0 C 0.80122 0.00602 0.8125 0.00301 0.82882 0.00186 C 0.83125 -0.00787 0.83872 -0.01851 0.84393 -0.02639 C 0.84688 -0.03055 0.85313 -0.03842 0.85313 -0.03842 C 0.85868 -0.0537 0.86823 -0.06365 0.87587 -0.07685 C 0.87796 -0.08564 0.88247 -0.09213 0.8849 -0.10115 C 0.88438 -0.10787 0.88438 -0.11458 0.88334 -0.12129 C 0.88125 -0.13379 0.86893 -0.15277 0.86216 -0.1618 C 0.85799 -0.16736 0.85261 -0.17037 0.84844 -0.17592 C 0.85365 -0.1824 0.86285 -0.18564 0.8698 -0.18796 C 0.88108 -0.19838 0.86667 -0.18611 0.88039 -0.19398 C 0.89497 -0.20231 0.87362 -0.19467 0.89098 -0.2 C 0.8948 -0.20532 0.89792 -0.20787 0.90313 -0.21018 C 0.90816 -0.21481 0.91285 -0.21481 0.91823 -0.21828 C 0.92952 -0.22569 0.93837 -0.23819 0.95 -0.24444 C 0.9566 -0.25324 0.96233 -0.26064 0.97118 -0.26481 C 0.97865 -0.27476 0.98108 -0.27986 0.99098 -0.28287 C 0.99549 -0.28935 1.00157 -0.28935 1.00764 -0.29305 C 1.01181 -0.2956 1.0158 -0.29838 1.0198 -0.30115 C 1.02188 -0.30254 1.02587 -0.30509 1.02587 -0.30509 C 1.02987 -0.31088 1.03577 -0.31782 1.04098 -0.32129 C 1.04792 -0.32592 1.04323 -0.32014 1.05 -0.32731 C 1.05504 -0.33264 1.05886 -0.33889 1.06511 -0.34143 C 1.07483 -0.35023 1.08542 -0.35185 1.09705 -0.3537 C 1.10382 -0.35578 1.11007 -0.35879 1.11667 -0.3618 C 1.15278 -0.37847 1.13421 -0.35463 1.14254 -0.36574 " pathEditMode="relative" ptsTypes="fffffffffffffffffffffFfffffffffffffffffffffffffffffffffffffffffffffffffffffffffffffffffffffffffffffffffffffffffffffffffffffffffffffffffffffffffffffffffffA">
                                      <p:cBhvr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393 C 0.00295 -0.00741 0.00295 -0.01088 0.00399 -0.01412 C 0.00642 -0.02199 0.01389 -0.02384 0.0191 -0.02616 C 0.02656 -0.0294 0.03264 -0.03241 0.04028 -0.03426 C 0.04583 -0.03356 0.05156 -0.03449 0.05694 -0.03241 C 0.06302 -0.03009 0.06771 -0.02176 0.07222 -0.0162 C 0.07413 -0.00764 0.07865 -0.00092 0.0842 0.00394 C 0.0875 0.01042 0.09149 0.0125 0.09496 0.01829 C 0.09792 0.02338 0.10121 0.02894 0.10556 0.03241 C 0.10972 0.03565 0.11458 0.03634 0.1191 0.03843 C 0.12066 0.03912 0.12361 0.04051 0.12361 0.04074 C 0.12865 0.03982 0.13403 0.04051 0.13889 0.03843 C 0.1592 0.02986 0.14149 0.03357 0.15087 0.02616 C 0.15538 0.02269 0.16146 0.02338 0.16615 0.02014 C 0.17708 0.01296 0.18733 0.0088 0.19948 0.00602 C 0.20451 0.00787 0.20955 0.00972 0.21458 0.01204 C 0.21753 0.01343 0.22361 0.01621 0.22361 0.01644 C 0.23264 0.02755 0.23941 0.04051 0.24792 0.05255 C 0.25035 0.06204 0.25382 0.06459 0.26007 0.06875 C 0.26163 0.06991 0.26319 0.07107 0.26458 0.07269 C 0.26562 0.07384 0.26632 0.07593 0.26753 0.07685 C 0.2717 0.08009 0.27674 0.08079 0.28125 0.08287 L 0.28125 0.0831 C 0.28281 0.08426 0.28403 0.08634 0.28576 0.08681 C 0.29028 0.0882 0.29496 0.0882 0.29948 0.08889 C 0.31701 0.08681 0.32465 0.08334 0.34028 0.07685 C 0.34878 0.06551 0.33767 0.08102 0.34635 0.06667 C 0.35087 0.05926 0.35712 0.05394 0.36163 0.04653 C 0.36701 0.03773 0.37274 0.02709 0.37969 0.02014 C 0.38594 0.01389 0.39201 0.00857 0.39792 0.00209 C 0.40417 -0.00486 0.41128 -0.01458 0.4191 -0.01829 C 0.42569 -0.03102 0.41823 -0.01921 0.42674 -0.02616 C 0.43056 -0.02916 0.43507 -0.03958 0.43889 -0.04444 C 0.44132 -0.05486 0.44913 -0.06227 0.45399 -0.0706 C 0.46337 -0.08727 0.47187 -0.10486 0.48125 -0.12129 C 0.48559 -0.12916 0.48837 -0.13704 0.4934 -0.14375 C 0.49705 -0.12916 0.50295 -0.11366 0.50694 -0.09907 C 0.5099 -0.08866 0.50868 -0.07731 0.51163 -0.0669 C 0.51371 -0.05972 0.51719 -0.05393 0.5191 -0.04653 C 0.52083 -0.03241 0.51927 -0.03241 0.52674 -0.0243 C 0.52778 -0.02315 0.52847 -0.02106 0.52969 -0.02014 C 0.53264 -0.01829 0.53889 -0.0162 0.53889 -0.01597 C 0.54809 -0.02037 0.5441 -0.02847 0.54792 -0.03842 C 0.54948 -0.04282 0.55191 -0.04653 0.55399 -0.05046 C 0.55746 -0.05764 0.5566 -0.06805 0.56007 -0.07477 C 0.56441 -0.08356 0.5684 -0.0919 0.57361 -0.09907 C 0.57743 -0.11366 0.58871 -0.12338 0.59792 -0.13125 C 0.6033 -0.13588 0.6066 -0.14282 0.61302 -0.14537 C 0.61632 -0.13241 0.61649 -0.12708 0.61302 -0.11319 C 0.61024 -0.08866 0.6059 -0.06528 0.60399 -0.04051 C 0.6033 -0.01921 0.60608 0.00579 0.59635 0.02431 C 0.59583 0.02709 0.59549 0.02986 0.59496 0.03241 C 0.5941 0.03658 0.59184 0.04445 0.59184 0.04468 C 0.58941 0.03496 0.58715 0.02546 0.5842 0.01621 C 0.58142 -0.00787 0.57951 -0.03148 0.57361 -0.05463 C 0.57118 -0.06435 0.5658 -0.06898 0.56163 -0.07685 C 0.56059 -0.07893 0.55937 -0.08102 0.55851 -0.08287 C 0.55746 -0.08565 0.55677 -0.08866 0.55556 -0.0912 C 0.55399 -0.09444 0.55121 -0.09606 0.54948 -0.09907 C 0.54826 -0.10116 0.54722 -0.10324 0.54635 -0.10532 C 0.54531 -0.10787 0.54479 -0.11088 0.5434 -0.11319 C 0.54115 -0.1169 0.53767 -0.11921 0.53576 -0.12338 C 0.53368 -0.12754 0.52969 -0.13541 0.52969 -0.13541 C 0.52778 -0.14375 0.52569 -0.15139 0.52361 -0.15949 C 0.52135 -0.16805 0.52135 -0.17731 0.5191 -0.18588 C 0.5066 -0.16829 0.49861 -0.14653 0.48576 -0.12963 C 0.48281 -0.11782 0.47431 -0.10949 0.4691 -0.09907 C 0.46319 -0.08773 0.45729 -0.07731 0.45087 -0.0669 C 0.44809 -0.06227 0.44844 -0.06018 0.44496 -0.05648 C 0.43663 -0.04791 0.42986 -0.04051 0.42222 -0.03032 C 0.4184 -0.02523 0.41233 -0.02361 0.40851 -0.01829 C 0.40538 -0.01389 0.40156 -0.00972 0.39792 -0.00602 C 0.39496 -0.00301 0.39184 -0.00046 0.38889 0.00209 C 0.38733 0.00347 0.3842 0.00602 0.3842 0.00625 C 0.37014 0.00324 0.36996 0.00463 0.36615 -0.01204 C 0.36875 -0.02685 0.37465 -0.03518 0.38281 -0.04444 C 0.38698 -0.04907 0.39149 -0.05764 0.39635 -0.06065 C 0.39931 -0.06273 0.40781 -0.06528 0.41163 -0.0669 C 0.42465 -0.07986 0.4099 -0.0669 0.42517 -0.07477 C 0.43455 -0.07986 0.44323 -0.08773 0.45243 -0.09282 C 0.46215 -0.09861 0.47326 -0.10116 0.48281 -0.10741 C 0.49149 -0.11273 0.50121 -0.12106 0.51007 -0.12546 C 0.51302 -0.12662 0.5191 -0.12963 0.5191 -0.12916 C 0.52969 -0.14282 0.51371 -0.12407 0.52674 -0.13541 C 0.5316 -0.14004 0.53403 -0.14653 0.53576 -0.15347 C 0.53628 -0.16018 0.53663 -0.16713 0.53733 -0.17384 C 0.53767 -0.17847 0.53958 -0.18333 0.53889 -0.18796 C 0.53854 -0.18981 0.53681 -0.18518 0.53576 -0.18379 C 0.53524 -0.18171 0.5349 -0.17963 0.5342 -0.17778 C 0.53333 -0.17569 0.53194 -0.17407 0.53125 -0.17176 C 0.5283 -0.1625 0.52795 -0.15416 0.52361 -0.14537 C 0.52153 -0.12986 0.52292 -0.13866 0.5191 -0.11921 C 0.51684 -0.10741 0.51771 -0.09491 0.51458 -0.08287 C 0.51181 -0.06065 0.5092 -0.03148 0.52222 -0.01412 C 0.52361 -0.0081 0.52674 0.00394 0.52674 0.00417 C 0.52812 0.01621 0.52986 0.02824 0.53125 0.04051 C 0.53073 0.04584 0.53125 0.05162 0.52969 0.05648 C 0.52795 0.06158 0.51736 0.05347 0.51458 0.05255 C 0.51094 0.04746 0.50903 0.04468 0.50399 0.04236 C 0.49844 0.03542 0.50139 0.04051 0.49792 0.02616 C 0.4974 0.02408 0.49635 0.02014 0.49635 0.02037 C 0.4974 0.00023 0.49705 -0.01782 0.50556 -0.03426 C 0.50781 -0.04467 0.50642 -0.03842 0.51007 -0.05254 C 0.51059 -0.05463 0.51163 -0.05856 0.51163 -0.05856 C 0.51059 -0.0912 0.51302 -0.09491 0.50851 -0.11504 C 0.50712 -0.12129 0.50642 -0.12778 0.50399 -0.13333 C 0.50226 -0.1375 0.49792 -0.14537 0.49792 -0.14514 C 0.48924 -0.14213 0.4908 -0.13704 0.4842 -0.12754 C 0.48056 -0.12199 0.47951 -0.1169 0.47674 -0.11111 C 0.47083 -0.09861 0.47621 -0.11782 0.47066 -0.10116 C 0.46927 -0.09699 0.46736 -0.08819 0.46615 -0.08287 C 0.46771 -0.05139 0.46667 -0.05185 0.4783 -0.02824 C 0.4816 -0.02153 0.48229 -0.01666 0.48733 -0.01204 C 0.49375 0.0007 0.50052 0.00926 0.51163 0.01412 C 0.51389 0.01713 0.51493 0.02176 0.51753 0.02431 C 0.52066 0.02755 0.52917 0.02917 0.53281 0.03033 C 0.53715 0.03889 0.54253 0.03912 0.54948 0.04236 C 0.56181 0.04815 0.5724 0.0507 0.58576 0.05255 C 0.60347 0.05093 0.60625 0.05185 0.6191 0.04653 C 0.625 0.03866 0.63368 0.03796 0.64184 0.03634 C 0.65694 0.0294 0.66788 0.01389 0.68125 0.00209 C 0.68472 -0.00092 0.68941 -0.00069 0.6934 -0.00208 C 0.69601 -0.00301 0.69826 -0.00532 0.70087 -0.00602 C 0.70729 -0.0081 0.71406 -0.00833 0.72066 -0.01018 C 0.71788 -0.01134 0.7099 -0.01435 0.70851 -0.0162 C 0.70694 -0.01829 0.70538 -0.02222 0.70694 -0.0243 C 0.70746 -0.025 0.71649 -0.0206 0.71753 -0.02014 C 0.72639 -0.01643 0.73385 -0.01551 0.7434 -0.01412 C 0.75816 -0.00903 0.77378 -0.00625 0.78889 -0.00393 C 0.80365 0.00209 0.81493 -0.00092 0.83125 -0.00208 C 0.83368 -0.0118 0.84115 -0.02245 0.84635 -0.03032 C 0.84931 -0.03449 0.85556 -0.04236 0.85556 -0.04213 C 0.86111 -0.05764 0.87066 -0.06759 0.8783 -0.08102 C 0.88038 -0.08981 0.8849 -0.09606 0.88733 -0.10532 C 0.88681 -0.11204 0.88681 -0.11875 0.88576 -0.12546 C 0.88368 -0.13796 0.87135 -0.15671 0.86458 -0.16574 C 0.86042 -0.17129 0.85503 -0.1743 0.85087 -0.17986 C 0.85608 -0.18634 0.86528 -0.18958 0.87222 -0.1919 C 0.88351 -0.20231 0.8691 -0.19004 0.88281 -0.19791 C 0.8974 -0.20625 0.87604 -0.19861 0.8934 -0.20393 C 0.89722 -0.20926 0.90035 -0.2118 0.90556 -0.21412 C 0.91059 -0.21875 0.91528 -0.21875 0.92066 -0.22222 C 0.93194 -0.22963 0.9408 -0.24213 0.95243 -0.24838 C 0.95903 -0.25717 0.96476 -0.26458 0.97361 -0.26875 C 0.98108 -0.2787 0.98351 -0.28379 0.9934 -0.2868 C 0.99792 -0.29329 1.00399 -0.29329 1.01007 -0.29699 C 1.01424 -0.29954 1.01823 -0.30231 1.02222 -0.30509 C 1.02431 -0.30648 1.0283 -0.30903 1.0283 -0.30879 C 1.03229 -0.31481 1.03819 -0.32176 1.0434 -0.32523 C 1.05035 -0.32986 1.04566 -0.32407 1.05243 -0.33125 C 1.05746 -0.33657 1.06128 -0.34282 1.06753 -0.34537 C 1.07726 -0.35416 1.08785 -0.35579 1.09948 -0.35764 C 1.10625 -0.35972 1.1125 -0.36273 1.1191 -0.36574 C 1.15521 -0.38241 1.13663 -0.35856 1.14496 -0.36967 " pathEditMode="relative" rAng="0" ptsTypes="fffffffffffffffffffffFfffffffffffffffffffffffffffffffffffffffffffffffffffffffffffffffffffffffffffffffffffffffffffffffffffffffffffffffffffffffffffffffffffA">
                                      <p:cBhvr>
                                        <p:cTn id="5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82 -0.00162 0.00659 -0.00232 0.00972 -0.00625 C 0.01736 -0.01621 0.00816 -0.01042 0.01788 -0.01505 C 0.02743 -0.02778 0.03611 -0.0338 0.04843 -0.03866 C 0.05156 -0.04005 0.05486 -0.04144 0.05816 -0.04283 C 0.06146 -0.04421 0.06788 -0.04722 0.06788 -0.04722 C 0.07968 -0.05764 0.08003 -0.05972 0.0934 -0.06227 C 0.11597 -0.06088 0.12621 -0.06019 0.14531 -0.05579 C 0.15295 -0.05394 0.15208 -0.0544 0.15816 -0.05162 C 0.16146 -0.05023 0.16788 -0.04722 0.16788 -0.04722 C 0.17552 -0.04005 0.1842 -0.03496 0.19201 -0.02778 C 0.19878 -0.02153 0.20225 -0.00996 0.20816 -0.00209 C 0.21007 0.00648 0.2125 0.01528 0.21458 0.02384 C 0.21597 0.04004 0.21857 0.05532 0.22239 0.07106 C 0.22396 0.07754 0.22586 0.08403 0.22725 0.09051 C 0.22777 0.09259 0.22916 0.09699 0.22916 0.09699 C 0.2276 0.11296 0.225 0.12847 0.22239 0.14421 C 0.2184 0.17176 0.21684 0.2 0.21302 0.22801 C 0.21007 0.24745 0.20764 0.26666 0.20468 0.28611 C 0.20295 0.29838 0.20295 0.31088 0.19982 0.32268 C 0.19531 0.3618 0.19705 0.40185 0.20173 0.44097 C 0.20295 0.45301 0.20295 0.46111 0.20816 0.47083 C 0.2125 0.48935 0.2217 0.5037 0.23073 0.51829 C 0.23194 0.52014 0.23246 0.52315 0.23368 0.52454 C 0.2368 0.52824 0.24062 0.5294 0.24357 0.53333 C 0.25017 0.54213 0.25711 0.55023 0.26614 0.55486 C 0.26996 0.55972 0.27343 0.56458 0.27725 0.56991 C 0.28177 0.57592 0.2901 0.5787 0.29514 0.58495 C 0.30382 0.59491 0.30295 0.59722 0.31111 0.60416 C 0.31319 0.60625 0.31562 0.60671 0.31771 0.60879 C 0.325 0.61551 0.3243 0.62477 0.33559 0.62778 C 0.34635 0.63102 0.34097 0.62963 0.35173 0.63241 C 0.36701 0.63032 0.36545 0.63217 0.37569 0.62778 C 0.37916 0.62639 0.38541 0.62384 0.38541 0.62384 C 0.39201 0.61805 0.39913 0.61319 0.40659 0.61088 C 0.41215 0.60555 0.41614 0.60416 0.42083 0.59791 C 0.42448 0.58333 0.42864 0.56967 0.43055 0.55486 C 0.42864 0.50926 0.42586 0.46389 0.41927 0.41921 C 0.41979 0.40879 0.41979 0.39791 0.42083 0.38727 C 0.42274 0.37153 0.42968 0.36574 0.43871 0.35717 C 0.44896 0.34745 0.44496 0.34977 0.45312 0.34629 C 0.47152 0.34768 0.4901 0.35208 0.50816 0.34838 C 0.51527 0.34213 0.51771 0.34074 0.50972 0.33333 C 0.49774 0.33611 0.49843 0.33588 0.49201 0.34838 C 0.4908 0.3581 0.49062 0.36504 0.48854 0.3743 C 0.48767 0.3787 0.48559 0.38727 0.48559 0.38727 C 0.48402 0.40787 0.48194 0.45254 0.47257 0.47083 C 0.46857 0.4544 0.47274 0.47384 0.46944 0.43889 C 0.46857 0.42916 0.46198 0.42037 0.45972 0.41088 C 0.46024 0.40509 0.4625 0.3993 0.46128 0.39375 C 0.46041 0.39004 0.4592 0.40092 0.45816 0.4044 C 0.45677 0.40879 0.45573 0.41504 0.45468 0.41921 C 0.45017 0.44398 0.44687 0.46944 0.4434 0.49467 C 0.44288 0.50694 0.4434 0.51898 0.44184 0.53125 C 0.44149 0.53379 0.43941 0.53518 0.43871 0.5375 C 0.43715 0.54213 0.43507 0.55347 0.43368 0.55926 C 0.4276 0.53333 0.43107 0.52454 0.43211 0.48819 C 0.42916 0.44676 0.42864 0.43866 0.42743 0.38287 C 0.42812 0.3743 0.42604 0.36342 0.43055 0.35717 C 0.43871 0.34629 0.43784 0.35023 0.44531 0.34629 C 0.45573 0.34028 0.46597 0.33379 0.47725 0.33125 C 0.46961 0.33819 0.4743 0.33472 0.46302 0.33981 C 0.45972 0.3412 0.45312 0.34421 0.45312 0.34421 C 0.43784 0.35995 0.42708 0.36782 0.42083 0.39375 C 0.42135 0.39954 0.42118 0.40555 0.42239 0.41088 C 0.42656 0.42569 0.4368 0.42963 0.4434 0.44097 C 0.45069 0.45324 0.44965 0.45278 0.45312 0.46666 C 0.45382 0.46921 0.45659 0.46944 0.45816 0.47083 C 0.45989 0.47291 0.46146 0.47546 0.46302 0.47754 C 0.46545 0.48727 0.46666 0.49491 0.471 0.50324 C 0.47257 0.51643 0.47326 0.52592 0.48073 0.53541 C 0.48125 0.5375 0.48038 0.54213 0.48229 0.54213 C 0.48507 0.54213 0.48819 0.52291 0.48854 0.5206 C 0.49323 0.46852 0.48854 0.53356 0.48854 0.48148 C 0.48854 0.4537 0.49201 0.42454 0.49843 0.39791 C 0.50503 0.40393 0.50399 0.40555 0.50659 0.41504 C 0.50798 0.42731 0.5092 0.43727 0.51441 0.44745 C 0.51493 0.44954 0.51527 0.45208 0.51614 0.45393 C 0.51736 0.45648 0.51944 0.4581 0.521 0.46018 C 0.52239 0.46227 0.51892 0.45602 0.51788 0.45393 C 0.51684 0.45602 0.51475 0.45787 0.51441 0.46018 C 0.51371 0.47083 0.51718 0.48958 0.521 0.49884 C 0.52291 0.50347 0.52725 0.5118 0.52725 0.5118 C 0.53281 0.4919 0.52396 0.4743 0.51944 0.45602 C 0.51771 0.43333 0.51944 0.4044 0.50972 0.38495 C 0.50711 0.37477 0.50347 0.36805 0.50156 0.35717 C 0.49583 0.36481 0.49635 0.37014 0.49201 0.3787 C 0.49062 0.38125 0.48854 0.38264 0.48715 0.38495 C 0.47882 0.39815 0.47222 0.41227 0.46441 0.42592 C 0.46284 0.43518 0.45937 0.44051 0.45659 0.44954 C 0.45225 0.46319 0.45104 0.47847 0.44843 0.49259 C 0.44652 0.43495 0.44913 0.45903 0.4434 0.41921 C 0.44236 0.41134 0.43871 0.39583 0.43871 0.39583 C 0.43993 0.37731 0.43923 0.36342 0.44687 0.34838 C 0.44687 0.34838 0.44444 0.35278 0.4434 0.35486 C 0.43732 0.38032 0.44496 0.35555 0.43055 0.38079 C 0.41979 0.4 0.42552 0.39398 0.41614 0.40231 C 0.40746 0.38449 0.41146 0.36319 0.41614 0.34421 C 0.41788 0.33634 0.41788 0.33194 0.4243 0.32916 C 0.42899 0.325 0.43003 0.32361 0.43559 0.3206 C 0.43871 0.31898 0.44531 0.3162 0.44531 0.3162 C 0.46128 0.31921 0.45173 0.3162 0.46128 0.3206 C 0.46441 0.32199 0.471 0.32477 0.471 0.32477 C 0.4743 0.32754 0.47847 0.32893 0.48073 0.33333 C 0.48177 0.33541 0.48246 0.33819 0.48385 0.33981 C 0.4901 0.34722 0.49843 0.35208 0.50486 0.35926 C 0.51267 0.36805 0.50607 0.36412 0.51441 0.36782 C 0.52552 0.37778 0.54548 0.36898 0.55816 0.36366 C 0.56267 0.35393 0.56736 0.34768 0.57569 0.34421 C 0.59097 0.3287 0.6059 0.31342 0.62239 0.30116 C 0.63489 0.2919 0.64583 0.28148 0.65955 0.27546 C 0.66111 0.27407 0.66267 0.26991 0.66441 0.27106 C 0.66857 0.27361 0.6743 0.28403 0.6743 0.28403 C 0.67795 0.29907 0.67621 0.29282 0.67916 0.30324 C 0.6776 0.3162 0.67691 0.32222 0.67257 0.33333 C 0.66961 0.3493 0.65955 0.37361 0.65173 0.38727 C 0.64791 0.40139 0.64531 0.41435 0.64027 0.42801 C 0.63906 0.44329 0.63455 0.46805 0.64184 0.48148 C 0.64375 0.48495 0.64635 0.48727 0.64843 0.49051 C 0.65382 0.49884 0.65955 0.50602 0.66788 0.50949 C 0.67118 0.51458 0.67586 0.51759 0.67916 0.52245 C 0.68073 0.52477 0.68055 0.52893 0.68229 0.53125 C 0.68402 0.53356 0.6868 0.53379 0.68871 0.53541 C 0.69583 0.54236 0.69461 0.54583 0.7033 0.55278 C 0.71371 0.56088 0.70208 0.55301 0.71458 0.56342 C 0.71666 0.56528 0.72274 0.56991 0.721 0.56782 C 0.71632 0.56296 0.71146 0.55926 0.70659 0.55486 C 0.70555 0.55694 0.70416 0.55879 0.7033 0.56111 C 0.7026 0.56319 0.70173 0.56782 0.70173 0.56782 C 0.70434 0.56852 0.70729 0.57153 0.70972 0.56991 C 0.71146 0.56875 0.70416 0.56805 0.70486 0.56551 C 0.70555 0.56296 0.7092 0.56435 0.71111 0.56342 C 0.71302 0.56296 0.71458 0.56204 0.71614 0.56111 C 0.72222 0.56551 0.72586 0.57153 0.73211 0.57407 C 0.73975 0.58426 0.74826 0.59028 0.75659 0.59791 C 0.75989 0.60092 0.7625 0.60532 0.76614 0.60879 C 0.77569 0.61736 0.78871 0.62407 0.79982 0.62778 C 0.80764 0.63495 0.81823 0.63565 0.82743 0.63889 C 0.85486 0.63379 0.85 0.63472 0.89045 0.63657 C 0.90364 0.64051 0.91371 0.64051 0.92725 0.63889 C 0.93611 0.63588 0.94566 0.62893 0.95468 0.62778 C 0.96823 0.62662 0.98177 0.62639 0.99531 0.62592 C 1.00382 0.62291 1.01215 0.62083 1.02083 0.61944 C 1.04097 0.62199 1.06059 0.62523 1.08055 0.62778 C 1.08784 0.62639 1.09514 0.62592 1.10156 0.62153 " pathEditMode="relative" ptsTypes="ffffffffffffffffffffffffffffffffffffffffffffffffffffffffffffffffffffffffffffffffffffffffffffffffffffffffffffffffffffffffffffffffffffffffffffffffA">
                                      <p:cBhvr>
                                        <p:cTn id="5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82 -0.00162 0.00659 -0.00232 0.00972 -0.00625 C 0.01736 -0.01621 0.00816 -0.01042 0.01788 -0.01505 C 0.02743 -0.02778 0.03611 -0.0338 0.04843 -0.03866 C 0.05156 -0.04005 0.05486 -0.04144 0.05816 -0.04283 C 0.06146 -0.04421 0.06788 -0.04722 0.06788 -0.04722 C 0.07968 -0.05764 0.08003 -0.05972 0.0934 -0.06227 C 0.11597 -0.06088 0.12621 -0.06019 0.14531 -0.05579 C 0.15295 -0.05394 0.15208 -0.0544 0.15816 -0.05162 C 0.16146 -0.05023 0.16788 -0.04722 0.16788 -0.04722 C 0.17552 -0.04005 0.1842 -0.03496 0.19201 -0.02778 C 0.19878 -0.02153 0.20225 -0.00996 0.20816 -0.00209 C 0.21007 0.00648 0.2125 0.01528 0.21458 0.02384 C 0.21597 0.04004 0.21857 0.05532 0.22239 0.07106 C 0.22396 0.07754 0.22586 0.08403 0.22725 0.09051 C 0.22777 0.09259 0.22916 0.09699 0.22916 0.09699 C 0.2276 0.11296 0.225 0.12847 0.22239 0.14421 C 0.2184 0.17176 0.21684 0.2 0.21302 0.22801 C 0.21007 0.24745 0.20764 0.26666 0.20468 0.28611 C 0.20295 0.29838 0.20295 0.31088 0.19982 0.32268 C 0.19531 0.3618 0.19705 0.40185 0.20173 0.44097 C 0.20295 0.45301 0.20295 0.46111 0.20816 0.47083 C 0.2125 0.48935 0.2217 0.5037 0.23073 0.51829 C 0.23194 0.52014 0.23246 0.52315 0.23368 0.52454 C 0.2368 0.52824 0.24062 0.5294 0.24357 0.53333 C 0.25017 0.54213 0.25711 0.55023 0.26614 0.55486 C 0.26996 0.55972 0.27343 0.56458 0.27725 0.56991 C 0.28177 0.57592 0.2901 0.5787 0.29514 0.58495 C 0.30382 0.59491 0.30295 0.59722 0.31111 0.60416 C 0.31319 0.60625 0.31562 0.60671 0.31771 0.60879 C 0.325 0.61551 0.3243 0.62477 0.33559 0.62778 C 0.34635 0.63102 0.34097 0.62963 0.35173 0.63241 C 0.36701 0.63032 0.36545 0.63217 0.37569 0.62778 C 0.37916 0.62639 0.38541 0.62384 0.38541 0.62384 C 0.39201 0.61805 0.39913 0.61319 0.40659 0.61088 C 0.41215 0.60555 0.41614 0.60416 0.42083 0.59791 C 0.42448 0.58333 0.42864 0.56967 0.43055 0.55486 C 0.42864 0.50926 0.42586 0.46389 0.41927 0.41921 C 0.41979 0.40879 0.41979 0.39791 0.42083 0.38727 C 0.42274 0.37153 0.42968 0.36574 0.43871 0.35717 C 0.44896 0.34745 0.44496 0.34977 0.45312 0.34629 C 0.47152 0.34768 0.4901 0.35208 0.50816 0.34838 C 0.51527 0.34213 0.51771 0.34074 0.50972 0.33333 C 0.49774 0.33611 0.49843 0.33588 0.49201 0.34838 C 0.4908 0.3581 0.49062 0.36504 0.48854 0.3743 C 0.48767 0.3787 0.48559 0.38727 0.48559 0.38727 C 0.48402 0.40787 0.48194 0.45254 0.47257 0.47083 C 0.46857 0.4544 0.47274 0.47384 0.46944 0.43889 C 0.46857 0.42916 0.46198 0.42037 0.45972 0.41088 C 0.46024 0.40509 0.4625 0.3993 0.46128 0.39375 C 0.46041 0.39004 0.4592 0.40092 0.45816 0.4044 C 0.45677 0.40879 0.45573 0.41504 0.45468 0.41921 C 0.45017 0.44398 0.44687 0.46944 0.4434 0.49467 C 0.44288 0.50694 0.4434 0.51898 0.44184 0.53125 C 0.44149 0.53379 0.43941 0.53518 0.43871 0.5375 C 0.43715 0.54213 0.43507 0.55347 0.43368 0.55926 C 0.4276 0.53333 0.43107 0.52454 0.43211 0.48819 C 0.42916 0.44676 0.42864 0.43866 0.42743 0.38287 C 0.42812 0.3743 0.42604 0.36342 0.43055 0.35717 C 0.43871 0.34629 0.43784 0.35023 0.44531 0.34629 C 0.45573 0.34028 0.46597 0.33379 0.47725 0.33125 C 0.46961 0.33819 0.4743 0.33472 0.46302 0.33981 C 0.45972 0.3412 0.45312 0.34421 0.45312 0.34421 C 0.43784 0.35995 0.42708 0.36782 0.42083 0.39375 C 0.42135 0.39954 0.42118 0.40555 0.42239 0.41088 C 0.42656 0.42569 0.4368 0.42963 0.4434 0.44097 C 0.45069 0.45324 0.44965 0.45278 0.45312 0.46666 C 0.45382 0.46921 0.45659 0.46944 0.45816 0.47083 C 0.45989 0.47291 0.46146 0.47546 0.46302 0.47754 C 0.46545 0.48727 0.46666 0.49491 0.471 0.50324 C 0.47257 0.51643 0.47326 0.52592 0.48073 0.53541 C 0.48125 0.5375 0.48038 0.54213 0.48229 0.54213 C 0.48507 0.54213 0.48819 0.52291 0.48854 0.5206 C 0.49323 0.46852 0.48854 0.53356 0.48854 0.48148 C 0.48854 0.4537 0.49201 0.42454 0.49843 0.39791 C 0.50503 0.40393 0.50399 0.40555 0.50659 0.41504 C 0.50798 0.42731 0.5092 0.43727 0.51441 0.44745 C 0.51493 0.44954 0.51527 0.45208 0.51614 0.45393 C 0.51736 0.45648 0.51944 0.4581 0.521 0.46018 C 0.52239 0.46227 0.51892 0.45602 0.51788 0.45393 C 0.51684 0.45602 0.51475 0.45787 0.51441 0.46018 C 0.51371 0.47083 0.51718 0.48958 0.521 0.49884 C 0.52291 0.50347 0.52725 0.5118 0.52725 0.5118 C 0.53281 0.4919 0.52396 0.4743 0.51944 0.45602 C 0.51771 0.43333 0.51944 0.4044 0.50972 0.38495 C 0.50711 0.37477 0.50347 0.36805 0.50156 0.35717 C 0.49583 0.36481 0.49635 0.37014 0.49201 0.3787 C 0.49062 0.38125 0.48854 0.38264 0.48715 0.38495 C 0.47882 0.39815 0.47222 0.41227 0.46441 0.42592 C 0.46284 0.43518 0.45937 0.44051 0.45659 0.44954 C 0.45225 0.46319 0.45104 0.47847 0.44843 0.49259 C 0.44652 0.43495 0.44913 0.45903 0.4434 0.41921 C 0.44236 0.41134 0.43871 0.39583 0.43871 0.39583 C 0.43993 0.37731 0.43923 0.36342 0.44687 0.34838 C 0.44687 0.34838 0.44444 0.35278 0.4434 0.35486 C 0.43732 0.38032 0.44496 0.35555 0.43055 0.38079 C 0.41979 0.4 0.42552 0.39398 0.41614 0.40231 C 0.40746 0.38449 0.41146 0.36319 0.41614 0.34421 C 0.41788 0.33634 0.41788 0.33194 0.4243 0.32916 C 0.42899 0.325 0.43003 0.32361 0.43559 0.3206 C 0.43871 0.31898 0.44531 0.3162 0.44531 0.3162 C 0.46128 0.31921 0.45173 0.3162 0.46128 0.3206 C 0.46441 0.32199 0.471 0.32477 0.471 0.32477 C 0.4743 0.32754 0.47847 0.32893 0.48073 0.33333 C 0.48177 0.33541 0.48246 0.33819 0.48385 0.33981 C 0.4901 0.34722 0.49843 0.35208 0.50486 0.35926 C 0.51267 0.36805 0.50607 0.36412 0.51441 0.36782 C 0.52552 0.37778 0.54548 0.36898 0.55816 0.36366 C 0.56267 0.35393 0.56736 0.34768 0.57569 0.34421 C 0.59097 0.3287 0.6059 0.31342 0.62239 0.30116 C 0.63489 0.2919 0.64583 0.28148 0.65955 0.27546 C 0.66111 0.27407 0.66267 0.26991 0.66441 0.27106 C 0.66857 0.27361 0.6743 0.28403 0.6743 0.28403 C 0.67795 0.29907 0.67621 0.29282 0.67916 0.30324 C 0.6776 0.3162 0.67691 0.32222 0.67257 0.33333 C 0.66961 0.3493 0.65955 0.37361 0.65173 0.38727 C 0.64791 0.40139 0.64531 0.41435 0.64027 0.42801 C 0.63906 0.44329 0.63455 0.46805 0.64184 0.48148 C 0.64375 0.48495 0.64635 0.48727 0.64843 0.49051 C 0.65382 0.49884 0.65955 0.50602 0.66788 0.50949 C 0.67118 0.51458 0.67586 0.51759 0.67916 0.52245 C 0.68073 0.52477 0.68055 0.52893 0.68229 0.53125 C 0.68402 0.53356 0.6868 0.53379 0.68871 0.53541 C 0.69583 0.54236 0.69461 0.54583 0.7033 0.55278 C 0.71371 0.56088 0.70208 0.55301 0.71458 0.56342 C 0.71666 0.56528 0.72274 0.56991 0.721 0.56782 C 0.71632 0.56296 0.71146 0.55926 0.70659 0.55486 C 0.70555 0.55694 0.70416 0.55879 0.7033 0.56111 C 0.7026 0.56319 0.70173 0.56782 0.70173 0.56782 C 0.70434 0.56852 0.70729 0.57153 0.70972 0.56991 C 0.71146 0.56875 0.70416 0.56805 0.70486 0.56551 C 0.70555 0.56296 0.7092 0.56435 0.71111 0.56342 C 0.71302 0.56296 0.71458 0.56204 0.71614 0.56111 C 0.72222 0.56551 0.72586 0.57153 0.73211 0.57407 C 0.73975 0.58426 0.74826 0.59028 0.75659 0.59791 C 0.75989 0.60092 0.7625 0.60532 0.76614 0.60879 C 0.77569 0.61736 0.78871 0.62407 0.79982 0.62778 C 0.80764 0.63495 0.81823 0.63565 0.82743 0.63889 C 0.85486 0.63379 0.85 0.63472 0.89045 0.63657 C 0.90364 0.64051 0.91371 0.64051 0.92725 0.63889 C 0.93611 0.63588 0.94566 0.62893 0.95468 0.62778 C 0.96823 0.62662 0.98177 0.62639 0.99531 0.62592 C 1.00382 0.62291 1.01215 0.62083 1.02083 0.61944 C 1.04097 0.62199 1.06059 0.62523 1.08055 0.62778 C 1.08784 0.62639 1.09514 0.62592 1.10156 0.62153 " pathEditMode="relative" ptsTypes="ffffffffffffffffffffffffffffffffffffffffffffffffffffffffffffffffffffffffffffffffffffffffffffffffffffffffffffffffffffffffffffffffffffffffffffffffA">
                                      <p:cBhvr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77 0.01342 -0.00729 0.02893 -0.01615 0.04074 C -0.01875 0.05046 -0.025 0.0574 -0.02743 0.06666 C -0.02865 0.07106 -0.02899 0.07569 -0.03073 0.07963 C -0.0342 0.08773 -0.04045 0.09259 -0.04358 0.10092 C -0.04688 0.10972 -0.04757 0.11875 -0.05174 0.12685 C -0.0533 0.14699 -0.05434 0.16713 -0.0566 0.18703 C -0.05781 0.21967 -0.06007 0.25 -0.06458 0.28171 C -0.06545 0.2875 -0.06684 0.29305 -0.06788 0.29884 C -0.06892 0.30463 -0.07101 0.31597 -0.07101 0.31597 C -0.07344 0.34282 -0.07604 0.37037 -0.08715 0.39351 C -0.08906 0.40416 -0.09271 0.41388 -0.09844 0.42152 C -0.10174 0.43518 -0.11007 0.43865 -0.11945 0.44305 C -0.12969 0.44236 -0.14011 0.44421 -0.15 0.44074 C -0.15261 0.43981 -0.14427 0.43773 -0.14358 0.43425 C -0.14323 0.43194 -0.14688 0.43287 -0.14844 0.43217 C -0.15208 0.47268 -0.16702 0.49629 -0.18559 0.52685 C -0.19254 0.53773 -0.2007 0.55231 -0.21129 0.55694 C -0.22656 0.57731 -0.24931 0.58263 -0.26945 0.58912 C -0.27847 0.59537 -0.28872 0.60138 -0.29844 0.60393 C -0.30434 0.60925 -0.3092 0.61273 -0.31615 0.61504 C -0.32917 0.62615 -0.34288 0.63148 -0.35816 0.63402 C -0.37587 0.63287 -0.39219 0.63009 -0.40972 0.628 C -0.42917 0.62338 -0.44827 0.61782 -0.46788 0.61504 C -0.47604 0.6074 -0.47153 0.61064 -0.48559 0.60393 C -0.48715 0.60324 -0.49045 0.60208 -0.49045 0.60208 C -0.49601 0.59467 -0.50382 0.58796 -0.51129 0.58495 C -0.5158 0.57893 -0.52188 0.57453 -0.52587 0.56759 C -0.53941 0.54444 -0.52622 0.56319 -0.53715 0.54838 C -0.54011 0.53773 -0.54462 0.52939 -0.53403 0.52476 C -0.53177 0.525 -0.52031 0.52569 -0.51615 0.52893 C -0.50747 0.53518 -0.50434 0.54097 -0.49531 0.54375 C -0.48976 0.54907 -0.48386 0.55115 -0.47743 0.55486 C -0.4507 0.5706 -0.4882 0.54861 -0.46615 0.56319 C -0.44427 0.578 -0.41267 0.58472 -0.38872 0.58912 C -0.37049 0.59791 -0.35538 0.59259 -0.33403 0.5912 C -0.32101 0.58773 -0.30972 0.5787 -0.29688 0.57384 C -0.28924 0.56388 -0.27865 0.55856 -0.27101 0.54838 C -0.26702 0.54305 -0.26337 0.53703 -0.25972 0.53101 C -0.25382 0.52222 -0.25625 0.5243 -0.25174 0.51574 C -0.24861 0.51018 -0.24202 0.49884 -0.24202 0.49884 C -0.24097 0.49444 -0.23976 0.49027 -0.23872 0.48564 C -0.2382 0.48356 -0.23715 0.47963 -0.23715 0.47963 C -0.23941 0.45856 -0.23872 0.46018 -0.25 0.44722 C -0.25799 0.43819 -0.25122 0.44189 -0.26129 0.43865 C -0.27587 0.43935 -0.29028 0.43958 -0.30486 0.44074 C -0.325 0.44236 -0.34358 0.4581 -0.36302 0.46226 C -0.37483 0.46157 -0.38663 0.46134 -0.39844 0.46018 C -0.40833 0.45925 -0.41927 0.45347 -0.42917 0.45162 C -0.44445 0.44467 -0.45851 0.4331 -0.47431 0.428 C -0.47969 0.42314 -0.48507 0.42175 -0.49045 0.41713 C -0.49636 0.41203 -0.5007 0.40509 -0.50677 0.4 C -0.51389 0.38518 -0.51181 0.39189 -0.51458 0.38055 C -0.51406 0.37546 -0.51458 0.37013 -0.51302 0.3655 C -0.51215 0.36319 -0.5099 0.36296 -0.50816 0.36134 C -0.48854 0.33981 -0.48854 0.34814 -0.45174 0.34629 C -0.4283 0.34074 -0.41181 0.34861 -0.39045 0.35486 C -0.38837 0.35416 -0.38611 0.35347 -0.38403 0.35254 C -0.38073 0.35115 -0.37431 0.34838 -0.37431 0.34838 C -0.37327 0.34629 -0.37136 0.34444 -0.37101 0.34189 C -0.36945 0.33055 -0.38472 0.31898 -0.39045 0.31597 C -0.3967 0.30787 -0.40156 0.30486 -0.40972 0.30092 C -0.42014 0.30231 -0.43038 0.30324 -0.44045 0.3074 C -0.44549 0.31412 -0.44896 0.32129 -0.4533 0.32893 C -0.45833 0.34953 -0.45017 0.31875 -0.45972 0.34189 C -0.46146 0.34583 -0.46302 0.35486 -0.46302 0.35486 C -0.46424 0.37986 -0.46649 0.40069 -0.46788 0.42569 C -0.46649 0.453 -0.46458 0.45208 -0.46788 0.47314 C -0.4684 0.47546 -0.46806 0.47824 -0.46962 0.47963 C -0.47309 0.48287 -0.47813 0.48194 -0.48229 0.48356 C -0.48351 0.48611 -0.4882 0.49629 -0.49045 0.49675 C -0.49236 0.49699 -0.49375 0.49375 -0.49531 0.49236 C -0.4974 0.48819 -0.49983 0.48356 -0.50174 0.47963 C -0.50365 0.47592 -0.50295 0.47037 -0.50486 0.46666 C -0.50608 0.46458 -0.50712 0.46226 -0.50816 0.46018 C -0.50764 0.42569 -0.50764 0.39143 -0.50677 0.35694 C -0.50642 0.34953 -0.49844 0.3375 -0.49844 0.3375 C -0.49618 0.32824 -0.49306 0.31921 -0.48715 0.31388 C -0.47691 0.33171 -0.46406 0.3449 -0.4566 0.3655 C -0.45434 0.37939 -0.44931 0.39097 -0.44531 0.40416 C -0.43906 0.4243 -0.43507 0.44652 -0.42587 0.46458 C -0.42344 0.478 -0.42049 0.4956 -0.41458 0.5074 C -0.41406 0.50949 -0.41354 0.5118 -0.41302 0.51365 C -0.41233 0.51643 -0.41337 0.52106 -0.41129 0.52245 C -0.40972 0.52338 -0.41042 0.51805 -0.40972 0.51574 C -0.40886 0.51296 -0.40764 0.51018 -0.4066 0.5074 C -0.40538 0.46597 -0.4059 0.41111 -0.38715 0.37407 C -0.38559 0.3655 -0.38455 0.35995 -0.38073 0.35254 C -0.37778 0.3405 -0.3724 0.32939 -0.36458 0.32245 C -0.36059 0.30601 -0.35747 0.32268 -0.3566 0.32893 C -0.35382 0.34814 -0.35243 0.36782 -0.35 0.38703 C -0.34445 0.43032 -0.33785 0.47546 -0.31788 0.5118 C -0.3158 0.51944 -0.3125 0.52569 -0.30972 0.5331 C -0.30816 0.54236 -0.30608 0.54861 -0.3033 0.55694 C -0.30261 0.55902 -0.30052 0.5618 -0.30174 0.56319 C -0.30295 0.56504 -0.30504 0.5618 -0.3066 0.56111 C -0.3158 0.54421 -0.31077 0.54976 -0.31945 0.54189 C -0.3257 0.52847 -0.32813 0.52083 -0.33715 0.5118 C -0.33976 0.50092 -0.34288 0.49675 -0.34844 0.48819 C -0.35313 0.48101 -0.35347 0.4743 -0.35972 0.46875 C -0.36476 0.45787 -0.37448 0.43472 -0.38229 0.428 C -0.39132 0.41018 -0.37899 0.43379 -0.39045 0.41504 C -0.39583 0.40648 -0.39167 0.41018 -0.39688 0.4 C -0.40191 0.39027 -0.40764 0.38148 -0.41302 0.37199 C -0.41649 0.36574 -0.41927 0.36111 -0.42257 0.35486 C -0.425 0.35069 -0.42917 0.34189 -0.42917 0.34189 C -0.43195 0.33032 -0.43438 0.31898 -0.43715 0.3074 C -0.44636 0.31064 -0.45278 0.31643 -0.45833 0.32685 C -0.46094 0.33842 -0.45799 0.3287 -0.46458 0.34189 C -0.46736 0.34745 -0.47257 0.35902 -0.47257 0.35902 C -0.47552 0.37338 -0.4842 0.3875 -0.49045 0.4 C -0.49392 0.41412 -0.48941 0.39791 -0.49688 0.41504 C -0.50347 0.43009 -0.50903 0.44537 -0.51615 0.46018 C -0.51875 0.46574 -0.52309 0.4699 -0.52587 0.47523 C -0.53125 0.48495 -0.53629 0.49606 -0.54202 0.50532 C -0.54827 0.51504 -0.55208 0.52916 -0.56146 0.5331 C -0.56927 0.51782 -0.56563 0.48263 -0.57101 0.46018 C -0.57292 0.43935 -0.57344 0.44305 -0.57101 0.41921 C -0.56997 0.40972 -0.5566 0.39305 -0.55174 0.38495 C -0.53455 0.35694 -0.52813 0.34004 -0.5 0.33125 C -0.48594 0.32152 -0.46858 0.32361 -0.4533 0.32245 C -0.4507 0.32175 -0.44774 0.32222 -0.44531 0.32037 C -0.43872 0.3155 -0.44462 0.303 -0.44844 0.29884 C -0.44983 0.29745 -0.45174 0.29745 -0.4533 0.29675 C -0.45781 0.30578 -0.45747 0.30138 -0.45486 0.31388 C -0.45243 0.32592 -0.44965 0.3324 -0.44358 0.34189 C -0.43924 0.34861 -0.43837 0.34699 -0.43559 0.35486 C -0.43021 0.36944 -0.42952 0.38842 -0.42743 0.40416 C -0.43073 0.44953 -0.4382 0.48611 -0.47101 0.5074 C -0.47656 0.51805 -0.47778 0.51944 -0.48715 0.51574 C -0.49306 0.50416 -0.50017 0.49236 -0.50486 0.47963 C -0.50313 0.45555 -0.49844 0.43263 -0.48559 0.41504 C -0.47743 0.40393 -0.46493 0.39814 -0.4566 0.38703 C -0.45278 0.38194 -0.44913 0.37708 -0.44531 0.37199 C -0.43889 0.36342 -0.43698 0.35277 -0.42917 0.34629 C -0.42691 0.33703 -0.42517 0.32847 -0.42101 0.32037 C -0.41337 0.33055 -0.41285 0.34351 -0.4066 0.35486 C -0.40469 0.36226 -0.40122 0.36875 -0.4 0.37638 C -0.39774 0.3905 -0.39774 0.40509 -0.39531 0.41921 C -0.39132 0.44213 -0.38733 0.46481 -0.38403 0.48819 C -0.38351 0.49097 -0.38594 0.4824 -0.38715 0.47963 C -0.38906 0.47523 -0.39149 0.47106 -0.39358 0.46666 C -0.3974 0.45902 -0.40278 0.45277 -0.4066 0.44513 C -0.40972 0.43865 -0.41198 0.43101 -0.41615 0.42569 C -0.42813 0.40995 -0.44323 0.39629 -0.44844 0.37407 C -0.44792 0.36342 -0.44636 0.35254 -0.44688 0.34189 C -0.44705 0.33935 -0.44931 0.34606 -0.45017 0.34838 C -0.45261 0.35648 -0.45278 0.36226 -0.4566 0.3699 C -0.45833 0.37986 -0.45955 0.39004 -0.46146 0.4 C -0.46302 0.41018 -0.46806 0.41875 -0.47101 0.428 C -0.47587 0.44375 -0.47847 0.46111 -0.48559 0.47523 C -0.48663 0.47963 -0.48785 0.48356 -0.48872 0.48819 C -0.48924 0.49027 -0.49045 0.49467 -0.49045 0.49467 C -0.49861 0.47754 -0.49479 0.48842 -0.49202 0.4493 C -0.49045 0.42615 -0.48785 0.41157 -0.48229 0.39143 C -0.48038 0.375 -0.47656 0.36689 -0.47257 0.35254 C -0.46406 0.35671 -0.46563 0.36388 -0.46302 0.37407 C -0.46146 0.38125 -0.45903 0.3868 -0.4566 0.39351 C -0.4533 0.40231 -0.45278 0.41111 -0.44844 0.41921 C -0.44636 0.42777 -0.4441 0.43657 -0.44202 0.44513 C -0.44236 0.44953 -0.44358 0.46713 -0.44531 0.47314 C -0.44774 0.48194 -0.45174 0.49027 -0.45486 0.49884 C -0.45868 0.50879 -0.46077 0.51643 -0.46788 0.52245 C -0.49011 0.52037 -0.51042 0.51504 -0.53229 0.5118 C -0.54063 0.50532 -0.5474 0.503 -0.5566 0.49884 C -0.55972 0.49745 -0.56615 0.49467 -0.56615 0.49467 C -0.57743 0.47384 -0.57153 0.47222 -0.59045 0.47523 C -0.60399 0.48101 -0.60677 0.47893 -0.62431 0.47731 C -0.63472 0.47291 -0.64045 0.46041 -0.65 0.45578 C -0.66545 0.43518 -0.68889 0.43217 -0.70972 0.43009 C -0.73594 0.41828 -0.76528 0.42037 -0.79202 0.41064 C -0.80764 0.41134 -0.82309 0.41157 -0.83872 0.41296 C -0.84445 0.41342 -0.8441 0.41689 -0.84861 0.42152 C -0.85538 0.42916 -0.8632 0.43472 -0.86945 0.44305 C -0.87257 0.45578 -0.87917 0.46458 -0.88872 0.46875 C -0.89583 0.47824 -0.90556 0.47963 -0.91458 0.48564 C -0.92622 0.49375 -0.9375 0.50162 -0.95 0.5074 C -0.95677 0.51342 -0.96146 0.51967 -0.96945 0.52245 C -0.98247 0.53564 -0.99861 0.53981 -1.01458 0.54189 C -1.02483 0.5324 -1.01406 0.53981 -1.02431 0.53981 C -1.02743 0.53981 -1.03386 0.5368 -1.03715 0.53541 C -1.04462 0.53588 -1.07344 0.5375 -1.08403 0.53981 C -1.09688 0.54259 -1.10781 0.54652 -1.12101 0.54838 C -1.12934 0.55555 -1.12691 0.56111 -1.12917 0.57384 C -1.13038 0.58055 -1.13351 0.58518 -1.13559 0.5912 " pathEditMode="relative" ptsTypes="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77 0.01342 -0.00729 0.02893 -0.01615 0.04074 C -0.01875 0.05046 -0.025 0.0574 -0.02743 0.06666 C -0.02865 0.07106 -0.02899 0.07569 -0.03073 0.07963 C -0.0342 0.08773 -0.04045 0.09259 -0.04358 0.10092 C -0.04688 0.10972 -0.04757 0.11875 -0.05174 0.12685 C -0.0533 0.14699 -0.05434 0.16713 -0.0566 0.18703 C -0.05781 0.21967 -0.06007 0.25 -0.06458 0.28171 C -0.06545 0.2875 -0.06684 0.29305 -0.06788 0.29884 C -0.06892 0.30463 -0.07101 0.31597 -0.07101 0.31597 C -0.07344 0.34282 -0.07604 0.37037 -0.08715 0.39351 C -0.08906 0.40416 -0.09271 0.41388 -0.09844 0.42152 C -0.10174 0.43518 -0.11007 0.43865 -0.11945 0.44305 C -0.12969 0.44236 -0.14011 0.44421 -0.15 0.44074 C -0.15261 0.43981 -0.14427 0.43773 -0.14358 0.43425 C -0.14323 0.43194 -0.14688 0.43287 -0.14844 0.43217 C -0.15208 0.47268 -0.16702 0.49629 -0.18559 0.52685 C -0.19254 0.53773 -0.2007 0.55231 -0.21129 0.55694 C -0.22656 0.57731 -0.24931 0.58263 -0.26945 0.58912 C -0.27847 0.59537 -0.28872 0.60138 -0.29844 0.60393 C -0.30434 0.60925 -0.3092 0.61273 -0.31615 0.61504 C -0.32917 0.62615 -0.34288 0.63148 -0.35816 0.63402 C -0.37587 0.63287 -0.39219 0.63009 -0.40972 0.628 C -0.42917 0.62338 -0.44827 0.61782 -0.46788 0.61504 C -0.47604 0.6074 -0.47153 0.61064 -0.48559 0.60393 C -0.48715 0.60324 -0.49045 0.60208 -0.49045 0.60208 C -0.49601 0.59467 -0.50382 0.58796 -0.51129 0.58495 C -0.5158 0.57893 -0.52188 0.57453 -0.52587 0.56759 C -0.53941 0.54444 -0.52622 0.56319 -0.53715 0.54838 C -0.54011 0.53773 -0.54462 0.52939 -0.53403 0.52476 C -0.53177 0.525 -0.52031 0.52569 -0.51615 0.52893 C -0.50747 0.53518 -0.50434 0.54097 -0.49531 0.54375 C -0.48976 0.54907 -0.48386 0.55115 -0.47743 0.55486 C -0.4507 0.5706 -0.4882 0.54861 -0.46615 0.56319 C -0.44427 0.578 -0.41267 0.58472 -0.38872 0.58912 C -0.37049 0.59791 -0.35538 0.59259 -0.33403 0.5912 C -0.32101 0.58773 -0.30972 0.5787 -0.29688 0.57384 C -0.28924 0.56388 -0.27865 0.55856 -0.27101 0.54838 C -0.26702 0.54305 -0.26337 0.53703 -0.25972 0.53101 C -0.25382 0.52222 -0.25625 0.5243 -0.25174 0.51574 C -0.24861 0.51018 -0.24202 0.49884 -0.24202 0.49884 C -0.24097 0.49444 -0.23976 0.49027 -0.23872 0.48564 C -0.2382 0.48356 -0.23715 0.47963 -0.23715 0.47963 C -0.23941 0.45856 -0.23872 0.46018 -0.25 0.44722 C -0.25799 0.43819 -0.25122 0.44189 -0.26129 0.43865 C -0.27587 0.43935 -0.29028 0.43958 -0.30486 0.44074 C -0.325 0.44236 -0.34358 0.4581 -0.36302 0.46226 C -0.37483 0.46157 -0.38663 0.46134 -0.39844 0.46018 C -0.40833 0.45925 -0.41927 0.45347 -0.42917 0.45162 C -0.44445 0.44467 -0.45851 0.4331 -0.47431 0.428 C -0.47969 0.42314 -0.48507 0.42175 -0.49045 0.41713 C -0.49636 0.41203 -0.5007 0.40509 -0.50677 0.4 C -0.51389 0.38518 -0.51181 0.39189 -0.51458 0.38055 C -0.51406 0.37546 -0.51458 0.37013 -0.51302 0.3655 C -0.51215 0.36319 -0.5099 0.36296 -0.50816 0.36134 C -0.48854 0.33981 -0.48854 0.34814 -0.45174 0.34629 C -0.4283 0.34074 -0.41181 0.34861 -0.39045 0.35486 C -0.38837 0.35416 -0.38611 0.35347 -0.38403 0.35254 C -0.38073 0.35115 -0.37431 0.34838 -0.37431 0.34838 C -0.37327 0.34629 -0.37136 0.34444 -0.37101 0.34189 C -0.36945 0.33055 -0.38472 0.31898 -0.39045 0.31597 C -0.3967 0.30787 -0.40156 0.30486 -0.40972 0.30092 C -0.42014 0.30231 -0.43038 0.30324 -0.44045 0.3074 C -0.44549 0.31412 -0.44896 0.32129 -0.4533 0.32893 C -0.45833 0.34953 -0.45017 0.31875 -0.45972 0.34189 C -0.46146 0.34583 -0.46302 0.35486 -0.46302 0.35486 C -0.46424 0.37986 -0.46649 0.40069 -0.46788 0.42569 C -0.46649 0.453 -0.46458 0.45208 -0.46788 0.47314 C -0.4684 0.47546 -0.46806 0.47824 -0.46962 0.47963 C -0.47309 0.48287 -0.47813 0.48194 -0.48229 0.48356 C -0.48351 0.48611 -0.4882 0.49629 -0.49045 0.49675 C -0.49236 0.49699 -0.49375 0.49375 -0.49531 0.49236 C -0.4974 0.48819 -0.49983 0.48356 -0.50174 0.47963 C -0.50365 0.47592 -0.50295 0.47037 -0.50486 0.46666 C -0.50608 0.46458 -0.50712 0.46226 -0.50816 0.46018 C -0.50764 0.42569 -0.50764 0.39143 -0.50677 0.35694 C -0.50642 0.34953 -0.49844 0.3375 -0.49844 0.3375 C -0.49618 0.32824 -0.49306 0.31921 -0.48715 0.31388 C -0.47691 0.33171 -0.46406 0.3449 -0.4566 0.3655 C -0.45434 0.37939 -0.44931 0.39097 -0.44531 0.40416 C -0.43906 0.4243 -0.43507 0.44652 -0.42587 0.46458 C -0.42344 0.478 -0.42049 0.4956 -0.41458 0.5074 C -0.41406 0.50949 -0.41354 0.5118 -0.41302 0.51365 C -0.41233 0.51643 -0.41337 0.52106 -0.41129 0.52245 C -0.40972 0.52338 -0.41042 0.51805 -0.40972 0.51574 C -0.40886 0.51296 -0.40764 0.51018 -0.4066 0.5074 C -0.40538 0.46597 -0.4059 0.41111 -0.38715 0.37407 C -0.38559 0.3655 -0.38455 0.35995 -0.38073 0.35254 C -0.37778 0.3405 -0.3724 0.32939 -0.36458 0.32245 C -0.36059 0.30601 -0.35747 0.32268 -0.3566 0.32893 C -0.35382 0.34814 -0.35243 0.36782 -0.35 0.38703 C -0.34445 0.43032 -0.33785 0.47546 -0.31788 0.5118 C -0.3158 0.51944 -0.3125 0.52569 -0.30972 0.5331 C -0.30816 0.54236 -0.30608 0.54861 -0.3033 0.55694 C -0.30261 0.55902 -0.30052 0.5618 -0.30174 0.56319 C -0.30295 0.56504 -0.30504 0.5618 -0.3066 0.56111 C -0.3158 0.54421 -0.31077 0.54976 -0.31945 0.54189 C -0.3257 0.52847 -0.32813 0.52083 -0.33715 0.5118 C -0.33976 0.50092 -0.34288 0.49675 -0.34844 0.48819 C -0.35313 0.48101 -0.35347 0.4743 -0.35972 0.46875 C -0.36476 0.45787 -0.37448 0.43472 -0.38229 0.428 C -0.39132 0.41018 -0.37899 0.43379 -0.39045 0.41504 C -0.39583 0.40648 -0.39167 0.41018 -0.39688 0.4 C -0.40191 0.39027 -0.40764 0.38148 -0.41302 0.37199 C -0.41649 0.36574 -0.41927 0.36111 -0.42257 0.35486 C -0.425 0.35069 -0.42917 0.34189 -0.42917 0.34189 C -0.43195 0.33032 -0.43438 0.31898 -0.43715 0.3074 C -0.44636 0.31064 -0.45278 0.31643 -0.45833 0.32685 C -0.46094 0.33842 -0.45799 0.3287 -0.46458 0.34189 C -0.46736 0.34745 -0.47257 0.35902 -0.47257 0.35902 C -0.47552 0.37338 -0.4842 0.3875 -0.49045 0.4 C -0.49392 0.41412 -0.48941 0.39791 -0.49688 0.41504 C -0.50347 0.43009 -0.50903 0.44537 -0.51615 0.46018 C -0.51875 0.46574 -0.52309 0.4699 -0.52587 0.47523 C -0.53125 0.48495 -0.53629 0.49606 -0.54202 0.50532 C -0.54827 0.51504 -0.55208 0.52916 -0.56146 0.5331 C -0.56927 0.51782 -0.56563 0.48263 -0.57101 0.46018 C -0.57292 0.43935 -0.57344 0.44305 -0.57101 0.41921 C -0.56997 0.40972 -0.5566 0.39305 -0.55174 0.38495 C -0.53455 0.35694 -0.52813 0.34004 -0.5 0.33125 C -0.48594 0.32152 -0.46858 0.32361 -0.4533 0.32245 C -0.4507 0.32175 -0.44774 0.32222 -0.44531 0.32037 C -0.43872 0.3155 -0.44462 0.303 -0.44844 0.29884 C -0.44983 0.29745 -0.45174 0.29745 -0.4533 0.29675 C -0.45781 0.30578 -0.45747 0.30138 -0.45486 0.31388 C -0.45243 0.32592 -0.44965 0.3324 -0.44358 0.34189 C -0.43924 0.34861 -0.43837 0.34699 -0.43559 0.35486 C -0.43021 0.36944 -0.42952 0.38842 -0.42743 0.40416 C -0.43073 0.44953 -0.4382 0.48611 -0.47101 0.5074 C -0.47656 0.51805 -0.47778 0.51944 -0.48715 0.51574 C -0.49306 0.50416 -0.50017 0.49236 -0.50486 0.47963 C -0.50313 0.45555 -0.49844 0.43263 -0.48559 0.41504 C -0.47743 0.40393 -0.46493 0.39814 -0.4566 0.38703 C -0.45278 0.38194 -0.44913 0.37708 -0.44531 0.37199 C -0.43889 0.36342 -0.43698 0.35277 -0.42917 0.34629 C -0.42691 0.33703 -0.42517 0.32847 -0.42101 0.32037 C -0.41337 0.33055 -0.41285 0.34351 -0.4066 0.35486 C -0.40469 0.36226 -0.40122 0.36875 -0.4 0.37638 C -0.39774 0.3905 -0.39774 0.40509 -0.39531 0.41921 C -0.39132 0.44213 -0.38733 0.46481 -0.38403 0.48819 C -0.38351 0.49097 -0.38594 0.4824 -0.38715 0.47963 C -0.38906 0.47523 -0.39149 0.47106 -0.39358 0.46666 C -0.3974 0.45902 -0.40278 0.45277 -0.4066 0.44513 C -0.40972 0.43865 -0.41198 0.43101 -0.41615 0.42569 C -0.42813 0.40995 -0.44323 0.39629 -0.44844 0.37407 C -0.44792 0.36342 -0.44636 0.35254 -0.44688 0.34189 C -0.44705 0.33935 -0.44931 0.34606 -0.45017 0.34838 C -0.45261 0.35648 -0.45278 0.36226 -0.4566 0.3699 C -0.45833 0.37986 -0.45955 0.39004 -0.46146 0.4 C -0.46302 0.41018 -0.46806 0.41875 -0.47101 0.428 C -0.47587 0.44375 -0.47847 0.46111 -0.48559 0.47523 C -0.48663 0.47963 -0.48785 0.48356 -0.48872 0.48819 C -0.48924 0.49027 -0.49045 0.49467 -0.49045 0.49467 C -0.49861 0.47754 -0.49479 0.48842 -0.49202 0.4493 C -0.49045 0.42615 -0.48785 0.41157 -0.48229 0.39143 C -0.48038 0.375 -0.47656 0.36689 -0.47257 0.35254 C -0.46406 0.35671 -0.46563 0.36388 -0.46302 0.37407 C -0.46146 0.38125 -0.45903 0.3868 -0.4566 0.39351 C -0.4533 0.40231 -0.45278 0.41111 -0.44844 0.41921 C -0.44636 0.42777 -0.4441 0.43657 -0.44202 0.44513 C -0.44236 0.44953 -0.44358 0.46713 -0.44531 0.47314 C -0.44774 0.48194 -0.45174 0.49027 -0.45486 0.49884 C -0.45868 0.50879 -0.46077 0.51643 -0.46788 0.52245 C -0.49011 0.52037 -0.51042 0.51504 -0.53229 0.5118 C -0.54063 0.50532 -0.5474 0.503 -0.5566 0.49884 C -0.55972 0.49745 -0.56615 0.49467 -0.56615 0.49467 C -0.57743 0.47384 -0.57153 0.47222 -0.59045 0.47523 C -0.60399 0.48101 -0.60677 0.47893 -0.62431 0.47731 C -0.63472 0.47291 -0.64045 0.46041 -0.65 0.45578 C -0.66545 0.43518 -0.68889 0.43217 -0.70972 0.43009 C -0.73594 0.41828 -0.76528 0.42037 -0.79202 0.41064 C -0.80764 0.41134 -0.82309 0.41157 -0.83872 0.41296 C -0.84445 0.41342 -0.8441 0.41689 -0.84861 0.42152 C -0.85538 0.42916 -0.8632 0.43472 -0.86945 0.44305 C -0.87257 0.45578 -0.87917 0.46458 -0.88872 0.46875 C -0.89583 0.47824 -0.90556 0.47963 -0.91458 0.48564 C -0.92622 0.49375 -0.9375 0.50162 -0.95 0.5074 C -0.95677 0.51342 -0.96146 0.51967 -0.96945 0.52245 C -0.98247 0.53564 -0.99861 0.53981 -1.01458 0.54189 C -1.02483 0.5324 -1.01406 0.53981 -1.02431 0.53981 C -1.02743 0.53981 -1.03386 0.5368 -1.03715 0.53541 C -1.04462 0.53588 -1.07344 0.5375 -1.08403 0.53981 C -1.09688 0.54259 -1.10781 0.54652 -1.12101 0.54838 C -1.12934 0.55555 -1.12691 0.56111 -1.12917 0.57384 C -1.13038 0.58055 -1.13351 0.58518 -1.13559 0.5912 " pathEditMode="relative" ptsTypes="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5 0.47778 " pathEditMode="relative" ptsTypes="AA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5 0.47778 " pathEditMode="relative" ptsTypes="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 0.33333 " pathEditMode="relative" ptsTypes="AA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 0.33333 " pathEditMode="relative" ptsTypes="AA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7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0.00439 -0.01337 0.01875 -0.02274 0.02592 C -0.03403 0.03449 -0.04722 0.03634 -0.05972 0.03865 C -0.06858 0.04259 -0.07708 0.04675 -0.08559 0.05162 C -0.09635 0.05787 -0.10451 0.06574 -0.11615 0.06875 C -0.11979 0.07129 -0.12379 0.07245 -0.12743 0.07523 C -0.13455 0.08078 -0.13854 0.08541 -0.14688 0.08819 C -0.16233 0.10208 -0.13837 0.08171 -0.15972 0.09467 C -0.16441 0.09745 -0.1684 0.10185 -0.17274 0.10532 C -0.18264 0.11342 -0.19566 0.11828 -0.2066 0.12268 C -0.21302 0.12523 -0.22083 0.13125 -0.22743 0.13333 C -0.2401 0.13726 -0.25226 0.13842 -0.26458 0.14421 C -0.26736 0.14351 -0.27083 0.14444 -0.27274 0.14189 C -0.27396 0.14027 -0.2691 0.13819 -0.26788 0.13981 C -0.26667 0.14143 -0.26892 0.14421 -0.26945 0.14629 C -0.27101 0.1449 -0.2724 0.14143 -0.27431 0.14189 C -0.27934 0.14305 -0.27899 0.15185 -0.28229 0.15486 C -0.28559 0.15787 -0.28993 0.1574 -0.29358 0.15925 C -0.34375 0.1581 -0.3809 0.15601 -0.42743 0.15277 C -0.43698 0.14953 -0.44288 0.14768 -0.4533 0.14629 C -0.46302 0.14212 -0.47049 0.1368 -0.47917 0.12916 C -0.48455 0.12453 -0.49254 0.12106 -0.49844 0.11828 C -0.5033 0.11597 -0.50833 0.11064 -0.51302 0.10763 C -0.52222 0.10138 -0.53229 0.0949 -0.54201 0.09027 C -0.54479 0.08472 -0.5467 0.07824 -0.55 0.07314 C -0.55313 0.06805 -0.55903 0.06736 -0.56302 0.06458 C -0.56892 0.06041 -0.57656 0.05439 -0.58229 0.04953 C -0.58438 0.04513 -0.58524 0.03888 -0.58872 0.03657 C -0.59254 0.03402 -0.60382 0.02731 -0.6066 0.02361 " pathEditMode="relative" ptsTypes="ffffffffffffffffffffffffffffA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24 0.00439 -0.01337 0.01875 -0.02274 0.02592 C -0.03403 0.03449 -0.04722 0.03634 -0.05972 0.03865 C -0.06858 0.04259 -0.07708 0.04675 -0.08559 0.05162 C -0.09635 0.05787 -0.10451 0.06574 -0.11615 0.06875 C -0.11979 0.07129 -0.12379 0.07245 -0.12743 0.07523 C -0.13455 0.08078 -0.13854 0.08541 -0.14688 0.08819 C -0.16233 0.10208 -0.13837 0.08171 -0.15972 0.09467 C -0.16441 0.09745 -0.1684 0.10185 -0.17274 0.10532 C -0.18264 0.11342 -0.19566 0.11828 -0.2066 0.12268 C -0.21302 0.12523 -0.22083 0.13125 -0.22743 0.13333 C -0.2401 0.13726 -0.25226 0.13842 -0.26458 0.14421 C -0.26736 0.14351 -0.27083 0.14444 -0.27274 0.14189 C -0.27396 0.14027 -0.2691 0.13819 -0.26788 0.13981 C -0.26667 0.14143 -0.26892 0.14421 -0.26945 0.14629 C -0.27101 0.1449 -0.2724 0.14143 -0.27431 0.14189 C -0.27934 0.14305 -0.27899 0.15185 -0.28229 0.15486 C -0.28559 0.15787 -0.28993 0.1574 -0.29358 0.15925 C -0.34375 0.1581 -0.3809 0.15601 -0.42743 0.15277 C -0.43698 0.14953 -0.44288 0.14768 -0.4533 0.14629 C -0.46302 0.14212 -0.47049 0.1368 -0.47917 0.12916 C -0.48455 0.12453 -0.49254 0.12106 -0.49844 0.11828 C -0.5033 0.11597 -0.50833 0.11064 -0.51302 0.10763 C -0.52222 0.10138 -0.53229 0.0949 -0.54201 0.09027 C -0.54479 0.08472 -0.5467 0.07824 -0.55 0.07314 C -0.55313 0.06805 -0.55903 0.06736 -0.56302 0.06458 C -0.56892 0.06041 -0.57656 0.05439 -0.58229 0.04953 C -0.58438 0.04513 -0.58524 0.03888 -0.58872 0.03657 C -0.59254 0.03402 -0.60382 0.02731 -0.6066 0.02361 " pathEditMode="relative" ptsTypes="ffffffffffffffffffffffffffff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07 0.00671 0.02778 -0.00348 0.04184 -0.00417 C 0.06337 -0.00533 0.08507 -0.00556 0.10643 -0.00625 C 0.11962 -0.0125 0.13646 -0.01158 0.15 -0.01274 C 0.16233 -0.01575 0.17483 -0.01713 0.18698 -0.0213 C 0.19618 -0.02454 0.1875 -0.02246 0.1967 -0.02778 C 0.19844 -0.02871 0.20799 -0.03288 0.21129 -0.03426 C 0.21285 -0.03496 0.21459 -0.03565 0.21615 -0.03658 C 0.21788 -0.03774 0.2191 -0.03982 0.22084 -0.04075 C 0.22344 -0.0419 0.22639 -0.0419 0.229 -0.04283 C 0.23229 -0.04399 0.23872 -0.04723 0.23872 -0.04723 C 0.24879 -0.05625 0.25747 -0.06644 0.26771 -0.07524 C 0.27986 -0.08588 0.26563 -0.07894 0.27743 -0.0838 C 0.28368 -0.09283 0.2875 -0.09468 0.2967 -0.09885 C 0.29827 -0.09954 0.30157 -0.10093 0.30157 -0.10093 C 0.30729 -0.10625 0.31424 -0.11088 0.32084 -0.11389 C 0.32761 -0.12014 0.33038 -0.12755 0.33854 -0.13102 C 0.34011 -0.13311 0.34167 -0.13588 0.34341 -0.1375 C 0.34497 -0.13866 0.34705 -0.1382 0.34827 -0.13959 C 0.35591 -0.14838 0.35191 -0.15 0.36285 -0.15463 C 0.37396 -0.16459 0.38386 -0.17709 0.39514 -0.18704 C 0.40313 -0.19399 0.40625 -0.2051 0.41285 -0.21274 C 0.41841 -0.21922 0.42604 -0.22431 0.43212 -0.2301 C 0.4349 -0.23264 0.44184 -0.23426 0.44184 -0.23426 C 0.44723 -0.24144 0.454 -0.2463 0.46129 -0.24931 C 0.46476 -0.25255 0.46719 -0.25741 0.47084 -0.26019 C 0.47379 -0.2625 0.47726 -0.26297 0.48056 -0.26436 C 0.48386 -0.26575 0.49028 -0.26875 0.49028 -0.26875 C 0.50486 -0.26713 0.51441 -0.25903 0.51441 -0.28172 " pathEditMode="relative" ptsTypes="ffffffffffffffffffffffffffffA"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07 0.00671 0.02778 -0.00348 0.04184 -0.00417 C 0.06337 -0.00533 0.08507 -0.00556 0.10643 -0.00625 C 0.11962 -0.0125 0.13646 -0.01158 0.15 -0.01274 C 0.16233 -0.01575 0.17483 -0.01713 0.18698 -0.0213 C 0.19618 -0.02454 0.1875 -0.02246 0.1967 -0.02778 C 0.19844 -0.02871 0.20799 -0.03288 0.21129 -0.03426 C 0.21285 -0.03496 0.21459 -0.03565 0.21615 -0.03658 C 0.21788 -0.03774 0.2191 -0.03982 0.22084 -0.04075 C 0.22344 -0.0419 0.22639 -0.0419 0.229 -0.04283 C 0.23229 -0.04399 0.23872 -0.04723 0.23872 -0.04723 C 0.24879 -0.05625 0.25747 -0.06644 0.26771 -0.07524 C 0.27986 -0.08588 0.26563 -0.07894 0.27743 -0.0838 C 0.28368 -0.09283 0.2875 -0.09468 0.2967 -0.09885 C 0.29827 -0.09954 0.30157 -0.10093 0.30157 -0.10093 C 0.30729 -0.10625 0.31424 -0.11088 0.32084 -0.11389 C 0.32761 -0.12014 0.33038 -0.12755 0.33854 -0.13102 C 0.34011 -0.13311 0.34167 -0.13588 0.34341 -0.1375 C 0.34497 -0.13866 0.34705 -0.1382 0.34827 -0.13959 C 0.35591 -0.14838 0.35191 -0.15 0.36285 -0.15463 C 0.37396 -0.16459 0.38386 -0.17709 0.39514 -0.18704 C 0.40313 -0.19399 0.40625 -0.2051 0.41285 -0.21274 C 0.41841 -0.21922 0.42604 -0.22431 0.43212 -0.2301 C 0.4349 -0.23264 0.44184 -0.23426 0.44184 -0.23426 C 0.44723 -0.24144 0.454 -0.2463 0.46129 -0.24931 C 0.46476 -0.25255 0.46719 -0.25741 0.47084 -0.26019 C 0.47379 -0.2625 0.47726 -0.26297 0.48056 -0.26436 C 0.48386 -0.26575 0.49028 -0.26875 0.49028 -0.26875 C 0.50486 -0.26713 0.51441 -0.25903 0.51441 -0.28172 " pathEditMode="relative" ptsTypes="ffffffffffffffffffffffffffffA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5" grpId="1"/>
      <p:bldP spid="7" grpId="0"/>
      <p:bldP spid="7" grpId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  <p:bldP spid="20" grpId="0"/>
      <p:bldP spid="20" grpId="1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personajes</a:t>
            </a:r>
            <a:endParaRPr lang="en-US" dirty="0"/>
          </a:p>
        </p:txBody>
      </p:sp>
      <p:pic>
        <p:nvPicPr>
          <p:cNvPr id="4" name="Content Placeholder 3" descr="Jennifer, Shelly, m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2877" r="36301"/>
          <a:stretch>
            <a:fillRect/>
          </a:stretch>
        </p:blipFill>
        <p:spPr>
          <a:xfrm>
            <a:off x="1066800" y="1828800"/>
            <a:ext cx="857249" cy="2133599"/>
          </a:xfrm>
        </p:spPr>
      </p:pic>
      <p:pic>
        <p:nvPicPr>
          <p:cNvPr id="1026" name="Picture 2" descr="http://t1.gstatic.com/images?q=tbn:IRgFkVAnln_j0M:http://users.fmg.uva.nl/gmeijnders/uploaded_images/gifkeer6basis-704998.gif&amp;t=1"/>
          <p:cNvPicPr>
            <a:picLocks noChangeAspect="1" noChangeArrowheads="1"/>
          </p:cNvPicPr>
          <p:nvPr/>
        </p:nvPicPr>
        <p:blipFill>
          <a:blip r:embed="rId4" cstate="print"/>
          <a:srcRect l="32258" r="38710" b="48768"/>
          <a:stretch>
            <a:fillRect/>
          </a:stretch>
        </p:blipFill>
        <p:spPr bwMode="auto">
          <a:xfrm>
            <a:off x="7010400" y="1828800"/>
            <a:ext cx="1318846" cy="1905000"/>
          </a:xfrm>
          <a:prstGeom prst="rect">
            <a:avLst/>
          </a:prstGeom>
          <a:noFill/>
        </p:spPr>
      </p:pic>
      <p:pic>
        <p:nvPicPr>
          <p:cNvPr id="1027" name="Picture 3" descr="C:\Users\karen\AppData\Local\Microsoft\Windows\Temporary Internet Files\Low\Content.IE5\IRA6LEML\27196_109844049028075_100000074419330_261701_2619650_n[1]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33333" t="25926" r="48611" b="22222"/>
          <a:stretch>
            <a:fillRect/>
          </a:stretch>
        </p:blipFill>
        <p:spPr bwMode="auto">
          <a:xfrm>
            <a:off x="2514600" y="4419600"/>
            <a:ext cx="990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karen\Desktop\2010 pics\DSCN4096.JPG"/>
          <p:cNvPicPr>
            <a:picLocks noChangeAspect="1" noChangeArrowheads="1"/>
          </p:cNvPicPr>
          <p:nvPr/>
        </p:nvPicPr>
        <p:blipFill>
          <a:blip r:embed="rId6" cstate="print"/>
          <a:srcRect l="56103" t="43490" r="29248" b="22331"/>
          <a:stretch>
            <a:fillRect/>
          </a:stretch>
        </p:blipFill>
        <p:spPr bwMode="auto">
          <a:xfrm>
            <a:off x="5486400" y="4419600"/>
            <a:ext cx="1262743" cy="2209800"/>
          </a:xfrm>
          <a:prstGeom prst="rect">
            <a:avLst/>
          </a:prstGeom>
          <a:noFill/>
        </p:spPr>
      </p:pic>
      <p:pic>
        <p:nvPicPr>
          <p:cNvPr id="1030" name="Picture 6" descr="C:\Users\karen\Desktop\2010 pics\DSCN4100.JPG"/>
          <p:cNvPicPr>
            <a:picLocks noChangeAspect="1" noChangeArrowheads="1"/>
          </p:cNvPicPr>
          <p:nvPr/>
        </p:nvPicPr>
        <p:blipFill>
          <a:blip r:embed="rId7" cstate="print"/>
          <a:srcRect l="85400" t="15820" r="2393" b="35352"/>
          <a:stretch>
            <a:fillRect/>
          </a:stretch>
        </p:blipFill>
        <p:spPr bwMode="auto">
          <a:xfrm>
            <a:off x="4191000" y="1600200"/>
            <a:ext cx="762000" cy="228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3000" y="1371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YO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137160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  <a:cs typeface="Aharoni" pitchFamily="2" charset="-79"/>
              </a:rPr>
              <a:t>T</a:t>
            </a:r>
            <a:r>
              <a:rPr lang="en-US" sz="2400" b="1" dirty="0" smtClean="0">
                <a:latin typeface="Arial Black" pitchFamily="34" charset="0"/>
                <a:ea typeface="Tahoma"/>
                <a:cs typeface="Aharoni" pitchFamily="2" charset="-79"/>
              </a:rPr>
              <a:t>Ú</a:t>
            </a:r>
            <a:endParaRPr lang="en-US" sz="24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1295400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TERRY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40386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MIRANDA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40386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ELORA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to 11 &amp; 12.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Be sure your answers are written down before proceeding.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 startAt="11"/>
            </a:pPr>
            <a:r>
              <a:rPr lang="en-US" dirty="0" smtClean="0"/>
              <a:t>  No, no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quiero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11"/>
            </a:pPr>
            <a:r>
              <a:rPr lang="en-US" dirty="0" smtClean="0"/>
              <a:t>  </a:t>
            </a:r>
            <a:r>
              <a:rPr lang="en-US" dirty="0" err="1" smtClean="0"/>
              <a:t>Sí</a:t>
            </a:r>
            <a:r>
              <a:rPr lang="en-US" dirty="0" smtClean="0"/>
              <a:t>,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ves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11"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Go back and figure out why you got them wrong if you did.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During the “conversation,” answer the questions with a pronoun, not a noun.  For example, to answer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                       ¿</a:t>
            </a:r>
            <a:r>
              <a:rPr lang="en-US" dirty="0" err="1" smtClean="0"/>
              <a:t>Tienes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6600FF"/>
                </a:solidFill>
              </a:rPr>
              <a:t>el </a:t>
            </a:r>
            <a:r>
              <a:rPr lang="en-US" b="1" dirty="0" err="1" smtClean="0">
                <a:solidFill>
                  <a:srgbClr val="6600FF"/>
                </a:solidFill>
              </a:rPr>
              <a:t>libro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You wouldn’t say,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                     </a:t>
            </a:r>
            <a:r>
              <a:rPr lang="en-US" dirty="0" err="1" smtClean="0"/>
              <a:t>Sí</a:t>
            </a:r>
            <a:r>
              <a:rPr lang="en-US" dirty="0" smtClean="0"/>
              <a:t>,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6600FF"/>
                </a:solidFill>
              </a:rPr>
              <a:t>el </a:t>
            </a:r>
            <a:r>
              <a:rPr lang="en-US" b="1" dirty="0" err="1" smtClean="0">
                <a:solidFill>
                  <a:srgbClr val="6600FF"/>
                </a:solidFill>
              </a:rPr>
              <a:t>libro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But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dirty="0" err="1" smtClean="0"/>
              <a:t>Sí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6600FF"/>
                </a:solidFill>
              </a:rPr>
              <a:t>lo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Be aware that some information you need for your answer frequently won’t appear for a few seconds so you’ll have time to read the question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Write the answer to each question!</a:t>
            </a:r>
            <a:endParaRPr lang="en-US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Estudiante</a:t>
            </a:r>
            <a:r>
              <a:rPr lang="en-US" dirty="0" smtClean="0"/>
              <a:t>, 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uvas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9" name="Picture 2" descr="http://t1.gstatic.com/images?q=tbn:IRgFkVAnln_j0M:http://users.fmg.uva.nl/gmeijnders/uploaded_images/gifkeer6basis-704998.gif&amp;t=1"/>
          <p:cNvPicPr>
            <a:picLocks noChangeAspect="1" noChangeArrowheads="1"/>
          </p:cNvPicPr>
          <p:nvPr/>
        </p:nvPicPr>
        <p:blipFill>
          <a:blip r:embed="rId2" cstate="print"/>
          <a:srcRect l="32258" r="38710" b="48768"/>
          <a:stretch>
            <a:fillRect/>
          </a:stretch>
        </p:blipFill>
        <p:spPr bwMode="auto">
          <a:xfrm>
            <a:off x="5791200" y="1752600"/>
            <a:ext cx="1318846" cy="1905000"/>
          </a:xfrm>
          <a:prstGeom prst="rect">
            <a:avLst/>
          </a:prstGeom>
          <a:noFill/>
        </p:spPr>
      </p:pic>
      <p:pic>
        <p:nvPicPr>
          <p:cNvPr id="10" name="Picture 4" descr="C:\Users\karen\Desktop\2010 pics\DSCN4096.JPG"/>
          <p:cNvPicPr>
            <a:picLocks noChangeAspect="1" noChangeArrowheads="1"/>
          </p:cNvPicPr>
          <p:nvPr/>
        </p:nvPicPr>
        <p:blipFill>
          <a:blip r:embed="rId3" cstate="print"/>
          <a:srcRect l="56103" t="43490" r="29248" b="22331"/>
          <a:stretch>
            <a:fillRect/>
          </a:stretch>
        </p:blipFill>
        <p:spPr bwMode="auto">
          <a:xfrm>
            <a:off x="3962400" y="4419600"/>
            <a:ext cx="1262743" cy="2209800"/>
          </a:xfrm>
          <a:prstGeom prst="rect">
            <a:avLst/>
          </a:prstGeom>
          <a:noFill/>
        </p:spPr>
      </p:pic>
      <p:pic>
        <p:nvPicPr>
          <p:cNvPr id="11" name="Picture 6" descr="C:\Users\karen\Desktop\2010 pics\DSCN4100.JPG"/>
          <p:cNvPicPr>
            <a:picLocks noChangeAspect="1" noChangeArrowheads="1"/>
          </p:cNvPicPr>
          <p:nvPr/>
        </p:nvPicPr>
        <p:blipFill>
          <a:blip r:embed="rId4" cstate="print"/>
          <a:srcRect l="85400" t="15820" r="2393" b="35352"/>
          <a:stretch>
            <a:fillRect/>
          </a:stretch>
        </p:blipFill>
        <p:spPr bwMode="auto">
          <a:xfrm>
            <a:off x="1676400" y="1524000"/>
            <a:ext cx="762000" cy="2286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172200" y="137160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  <a:cs typeface="Aharoni" pitchFamily="2" charset="-79"/>
              </a:rPr>
              <a:t>T</a:t>
            </a:r>
            <a:r>
              <a:rPr lang="en-US" sz="2400" b="1" dirty="0" smtClean="0">
                <a:latin typeface="Arial Black" pitchFamily="34" charset="0"/>
                <a:ea typeface="Tahoma"/>
                <a:cs typeface="Aharoni" pitchFamily="2" charset="-79"/>
              </a:rPr>
              <a:t>Ú</a:t>
            </a:r>
            <a:endParaRPr lang="en-US" sz="24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1219200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TERRY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40386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ELORA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0" name="Picture 2" descr="http://t0.gstatic.com/images?q=tbn:ANd9GcS3_13dpCmsikU9-L3ib9UzmK7dszSf-nVgYS7HdScYyEUeEnQ&amp;t=1&amp;usg=__y_vWL2t1TT_36fPCLtn6H1azzhQ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219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1111 C 0.11893 -0.01111 0.175 0.06366 0.175 0.15556 C 0.175 0.24746 0.11893 0.32223 0.05 0.32223 C -0.01892 0.32223 -0.075 0.24746 -0.075 0.15556 C -0.075 0.06366 -0.01892 -0.01111 0.05 -0.01111 Z " pathEditMode="relative" rAng="0" ptsTypes="fffff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92593E-6 C 0.0099 0.00394 0.01893 0.00973 0.02865 0.01413 C 0.03386 0.01644 0.03716 0.02385 0.04236 0.02616 C 0.04844 0.02894 0.05452 0.03149 0.06059 0.03427 C 0.06476 0.03982 0.06858 0.04121 0.07275 0.0463 C 0.075 0.05603 0.08334 0.07107 0.08941 0.07871 C 0.09115 0.08589 0.09462 0.0882 0.09688 0.09491 C 0.09827 0.09885 0.09896 0.10302 0.1 0.10695 C 0.10261 0.1176 0.10608 0.12825 0.10747 0.13936 C 0.11007 0.16089 0.10729 0.14908 0.11059 0.16158 C 0.11372 0.1882 0.125 0.22524 0.13941 0.24445 C 0.14375 0.25626 0.14913 0.26922 0.15747 0.27663 C 0.16111 0.29052 0.16979 0.297 0.17865 0.30487 C 0.1849 0.31042 0.19045 0.31829 0.19688 0.32316 C 0.20591 0.32987 0.21719 0.3345 0.22726 0.33728 C 0.23316 0.34584 0.22656 0.33774 0.23629 0.34329 C 0.23802 0.34422 0.23924 0.3463 0.2408 0.34746 C 0.24323 0.34908 0.25122 0.35093 0.25295 0.3514 C 0.25834 0.35857 0.26962 0.3595 0.27726 0.36158 C 0.28455 0.36621 0.29236 0.37015 0.3 0.37362 C 0.3066 0.38288 0.29861 0.37246 0.30747 0.38172 C 0.31111 0.38566 0.31163 0.38866 0.31511 0.39376 C 0.31806 0.39792 0.32413 0.40603 0.32413 0.40603 C 0.32865 0.42316 0.33073 0.43866 0.33334 0.45649 C 0.33438 0.46366 0.33768 0.46968 0.33941 0.47663 C 0.33768 0.49677 0.33663 0.52547 0.31962 0.53334 C 0.31077 0.54468 0.31528 0.54167 0.30747 0.54538 C 0.2974 0.5588 0.30816 0.54607 0.29844 0.55348 C 0.29271 0.55788 0.28768 0.56575 0.28177 0.56968 C 0.26007 0.58404 0.23212 0.58473 0.20903 0.58774 C 0.20174 0.59746 0.19827 0.61204 0.1908 0.62015 C 0.1849 0.6264 0.18247 0.62223 0.1757 0.62825 C 0.16146 0.64075 0.14375 0.64237 0.12726 0.6463 C 0.11077 0.65024 0.09462 0.65417 0.07865 0.66042 C 0.07483 0.67755 0.08021 0.65718 0.07413 0.67061 C 0.06858 0.68288 0.0757 0.67269 0.07118 0.67871 " pathEditMode="relative" ptsTypes="fffffffffffffffffffffffffffffffffffA">
                                      <p:cBhvr>
                                        <p:cTn id="3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Estudiante</a:t>
            </a:r>
            <a:r>
              <a:rPr lang="en-US" dirty="0" smtClean="0"/>
              <a:t>, 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la </a:t>
            </a:r>
            <a:r>
              <a:rPr lang="en-US" dirty="0" err="1" smtClean="0"/>
              <a:t>manzana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2" descr="http://t1.gstatic.com/images?q=tbn:IRgFkVAnln_j0M:http://users.fmg.uva.nl/gmeijnders/uploaded_images/gifkeer6basis-704998.gif&amp;t=1"/>
          <p:cNvPicPr>
            <a:picLocks noChangeAspect="1" noChangeArrowheads="1"/>
          </p:cNvPicPr>
          <p:nvPr/>
        </p:nvPicPr>
        <p:blipFill>
          <a:blip r:embed="rId2" cstate="print"/>
          <a:srcRect l="32258" r="38710" b="48768"/>
          <a:stretch>
            <a:fillRect/>
          </a:stretch>
        </p:blipFill>
        <p:spPr bwMode="auto">
          <a:xfrm>
            <a:off x="5791200" y="1752600"/>
            <a:ext cx="1318846" cy="1905000"/>
          </a:xfrm>
          <a:prstGeom prst="rect">
            <a:avLst/>
          </a:prstGeom>
          <a:noFill/>
        </p:spPr>
      </p:pic>
      <p:pic>
        <p:nvPicPr>
          <p:cNvPr id="5" name="Picture 4" descr="C:\Users\karen\Desktop\2010 pics\DSCN4096.JPG"/>
          <p:cNvPicPr>
            <a:picLocks noChangeAspect="1" noChangeArrowheads="1"/>
          </p:cNvPicPr>
          <p:nvPr/>
        </p:nvPicPr>
        <p:blipFill>
          <a:blip r:embed="rId3" cstate="print"/>
          <a:srcRect l="56103" t="43490" r="29248" b="22331"/>
          <a:stretch>
            <a:fillRect/>
          </a:stretch>
        </p:blipFill>
        <p:spPr bwMode="auto">
          <a:xfrm>
            <a:off x="3962400" y="4419600"/>
            <a:ext cx="1262743" cy="2209800"/>
          </a:xfrm>
          <a:prstGeom prst="rect">
            <a:avLst/>
          </a:prstGeom>
          <a:noFill/>
        </p:spPr>
      </p:pic>
      <p:pic>
        <p:nvPicPr>
          <p:cNvPr id="6" name="Picture 6" descr="C:\Users\karen\Desktop\2010 pics\DSCN4100.JPG"/>
          <p:cNvPicPr>
            <a:picLocks noChangeAspect="1" noChangeArrowheads="1"/>
          </p:cNvPicPr>
          <p:nvPr/>
        </p:nvPicPr>
        <p:blipFill>
          <a:blip r:embed="rId4" cstate="print"/>
          <a:srcRect l="85400" t="15820" r="2393" b="35352"/>
          <a:stretch>
            <a:fillRect/>
          </a:stretch>
        </p:blipFill>
        <p:spPr bwMode="auto">
          <a:xfrm>
            <a:off x="1676400" y="1524000"/>
            <a:ext cx="762000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72200" y="137160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  <a:cs typeface="Aharoni" pitchFamily="2" charset="-79"/>
              </a:rPr>
              <a:t>T</a:t>
            </a:r>
            <a:r>
              <a:rPr lang="en-US" sz="2400" b="1" dirty="0" smtClean="0">
                <a:latin typeface="Arial Black" pitchFamily="34" charset="0"/>
                <a:ea typeface="Tahoma"/>
                <a:cs typeface="Aharoni" pitchFamily="2" charset="-79"/>
              </a:rPr>
              <a:t>Ú</a:t>
            </a:r>
            <a:endParaRPr lang="en-US" sz="24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1219200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TERRY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40386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ELORA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146" name="AutoShape 2" descr="data:image/jpg;base64,/9j/4AAQSkZJRgABAQAAAQABAAD/2wBDAAkGBwgHBgkIBwgKCgkLDRYPDQwMDRsUFRAWIB0iIiAdHx8kKDQsJCYxJx8fLT0tMTU3Ojo6Iys/RD84QzQ5Ojf/2wBDAQoKCg0MDRoPDxo3JR8lNzc3Nzc3Nzc3Nzc3Nzc3Nzc3Nzc3Nzc3Nzc3Nzc3Nzc3Nzc3Nzc3Nzc3Nzc3Nzc3Nzf/wAARCAC3AMsDASIAAhEBAxEB/8QAHAAAAQUBAQEAAAAAAAAAAAAAAAECAwQFBgcI/8QAORAAAQMDAgQEAwYFBAMAAAAAAQACEQMEIRIxBUFRYQYTInEygZEHQlKh0fAUFSSx4SNiwfEzQ3L/xAAaAQEAAwEBAQAAAAAAAAAAAAAAAQIDBAUG/8QAJBEBAQEAAgICAQQDAAAAAAAAAAECAxEEIRIxEzIzQVEFFGH/2gAMAwEAAhEDEQA/APcUIQgEIQgEIQgEIQgEISEgIFQkkJUAhCEAhCEAhCEAhCEAhCEAhCEAhCEAhCEAhCEAhCRAqEkpC6BKBxTXYErPvuOcNsB/VXlJh/Dqk/QZWBxDx/wekH0mCu8kaZDQN/dV1qRpnh3r6jOHiF954xo0rOo9xc/y2MAkPYDmegABPWV6DK8N8PcdbwfjFS8qW4rObRc1uoxBJGfoI+a6Sr9p9YD0WdBomMuJXNwbnx719um+Jy8nvE9PTpRK8zt/tGv6pH9LbROfi/Va9t46LgPPtGT/ALHldH5MsteJy5+47ZC5ej40sXECrSqs7yD+i1bTj3DbnFO6YCeTzpVpqVlri3n7jTQmhwcJGR1CcpUCEIQCEIQCEIQCEIQCEIQCEihu7qjaUjVrvDGj80J79RNOVBXu6FuJrVWt7E5XJcX8Uvfqbbu8hnWJc/8ARcpe8aOpwLpdzL3SQVleWR3cXgcm/dehX3iAUmf0tE1D+JxgD5Lg/EPiPiFQubVr1mtP3GjT/ZZH83Gr/wAhJ7FNr8bpPZ5Vak146k/5VLvt2cfg64738e2DfX9RxMk+/VUKdQVDqcHSCIjbfmtqqzhdUlxt6jf/AJrOAUDW8LpkllGp3msVlr/jtzeaTr4o6tM3NfQCW4yPmobin/CUg57g7OAVJQu20Llz26Ht0wA4kR8xzU9Xi9B8H+DokjaW6o+qpidTpPFOXGfj0j4ZUrXDmtpN1TuBO3uumt+H1Hsaa9XQPwgLmzx+5gQ4tbEAMEBRO4xUfMvdq7rSK64+S3v6dVXoUKXwFrvdUjdNoulrNuYXOfzWpGXkpruJFzcn9UZ3jv8ALuuEeLLmyeAyq4Nn4SZaV6HwHxLacWaKYcKdcbsJ39l891L4NfvPcK9w/jL6FYOktI2MrXO7/Lk5vFzqdx9JpVx/gvxUzitJttdP/qBgOP3ux7rr1tL28rWbm9UqEIUqhCEIBCEIBCEjtkFa/uqdnbOr1ThuwG5PReX+JvEta5rQwg5MNmA0dlreN+Na6z6VN4hgLaecF3MlcEKL6jtO4O+dlzcm+71H0P8Ai/Bz1+TkguOIVnu1eaHPLY9I/cKjVNR8BoPz3K3G2NMhsMBcGwT1Vhtk3TIYB0AGFk9n54z6jlagfDQ7fSIxyTabHl0skEZmF1P8upuc9z2ZiGgJWcP8trZY3Tn5p0rebLlrhmgAOBmJJndViDz3XRXVkHudrgGdxyWRWtA2rUDiQBkGJ1JYtLnX0oEBLHpKeW4mISasRChTpA6Q0N6pjh6Glu/TopXhNDD0UxhqGGmdM7+yaaZjY/RW/LLTBHulcJIyTG0q8Y6rOLYMOB9krTr9MYktaXYz0lX30mln+5QV7QtpamZzkKWOl/w9xSraXTdLy12r0k4z0K9+8K8Ybxjhrarj/rM9NQd+vzXzdkw4k6iQO89V6N9m3HTb39MVHEMqf6dQHbsf7LTF9uHy+Gaz8o9mQkCVbPJCEIQCEIQCzuOXZs+H1Hs+N3pZ7laC5XxpXIbTpA4AJ+Zx/wAFV3eo24MfPkmXm/E6xuL12j1EY9lbtqAbOoZ9tlRt6Y864ceb4b7StOi6ASczzPNcVvt9jZ8cTMWqbA0gtAyIypG28uEDAxE7opw7SBsrtICB7K0cW9WVVNHTOSYyoauWaT0mR0WgWAhznYWZXk6j779UUmu1K4Y2mNhJMZ2WHdgPe4gnSDC27r1sAAAIKw78+W4NwJIBR0cd9sqrAwDPRQkQYUlwNNUsJHpO4UROVDpppUzGyAoZlPpkukAxhTGW0gaXDUM4MlNO2oGRCdTIIwcbkJS4SYETiOitHLojobE5nopGai10DA3BUTRBknE57KUwIxtvndSysQXdvLHGm0T2/fb8yrvh+4cy4hxmDH/KQt1U3N6pnD26LhxA+ICVLPU9dPoTw/dm94RbV3EF5YA73GCtJcp9nlfzOFVKZ+44H6j/AAurXRPp4W51qwIQhSoEIQgRcN4ydqvXtnAAn6LuSuC8Xtm/q9/0WXL+l2eB+9HHs00zU1DMY+ZVloaKTd/VkA8lDcANbqJA7nn1UYrT6TjYiOq5X1nuxdoVtLwHOABxJ5LTo1B5YhwEYysE3YcaTAGhzZnvJVltZ2ecHB5KY5uTFrQq1vQc7qpWuA6mIGRv3VWrc6yADA79FTqXJY4hxONlLOcaxWqE03E81g8TGug5xmSYAV99ftg7rOvHioHNbJzMqG2M9Myvp8w6C4jG4hRudCkqA4k5dKhI6ovqiTyUlMYJz3hQHcAGQcnGxUlOoRjcqYztWKVIvkBwBaJCVzsCdxvKSk4EDV6cxPIdkroecuM8+qmMdEaXUyNQ+ISD2TmmcFNc5ziNTpAwD26JY0tB+KROP32VmdWqZEdxulswQ8RvOFC0luDMkfUQrtrSILHdRIj6f8KYy09P+zV5AuGT9wH813a4T7OGQ+uelMf3XdBb5+nh8/7lKhCFZkEIQgQ7Li/GVOLpzo+JgP0/6XaLmvGVDVSp1Y5Fv7/NU5P0ujxNfHllefV262mIzJOVRunN1hzG6W6QHdytO5lr5aA3MEeyoVxSgkucGhwEDmM8iuPp9Zx67kqpllUOZqB2Orbp+ilp3Jh9M7tBPv8Avqq7dQaJwep/RKS6NJIETvgyjTXVMfcuc5z6YMM3xhvRV69zqzgEbwIA/coIax8BxAdkqB9IkuJIPXOVZEkLcXVN+gUmaQGwckyevzVN7y5rTOE+rSLexUXlhsgQ47dd1CL1DGuLXEgx1HzUdVsOjpjCsVRrrF7g0F2+kQFE9rj6iN0UquT6iZ9k8ZEc536KQNc8spACdWOUz3SZqaQWjAgQMn95UszmHWQMAF+55HupWEYPME6iDg/4TPLxEe6loMILoLRjAJiQpjKmPOp0YyJwIQ3PzTqsO16i4P5RzKlaNTCW8jgETAUq0lvTyevL2Wpath/vgKjR3b0jPZalk0ueyBOVaOflvT1D7Pbfy7KvVj4nBv0XWrJ8MWotOD0GwQXjWZ7/AOIWsuifTwuS96tCEIUqBCEIBUOM2v8AFcOqMAl4EhX0jtlF9pzer3Hk17SLarmFux3WTVE03+kETOrpyXX+KbEWl4XNENf6mntzC5esGAODWgDOXbRy/Rcmp1X1Hi83zxLGZUYB6jkgAyNs/sKtVkVDrBDuZ6K7UI1OLpDmY33wVVALH63s1M04bsD9FV2yq7Wl7XGRgTBUZnzvvOkbABPMg4/smvkRtMbg7YQRT6wXeoA7Hn2TWCnUugXjy6RfkNzA7SnSXHrjeEjW83AZBjKM9EqtYHQCSNgT7plekGgzqAOQpniNJBG+JCjq5OWweeQivas+kR026oY0tg8wrApmqfQBIbMdkyN9oG5RWmEufzMRBTi1rQIfqJE+yAGloiS6cjsns9HxASDspUorNLWBxbIjYCAFPTa1rTlshswJg9PygJlw/WQOTcTt1KGPcTp5KYzpaYIl7okmIXS+GrR19xOjQZMOcAY6cyuepTkDGr8l6P8AZ3ZCnTqcQeN5p0yfz/RaYndcPl7+OXoNPSxrWt+ENgDspAe6pCsMKRtQHmuh43a0ClUDXhSB0oHoSApUAkKVCDK8QcOF/ZODQPNZ6mfovMrqiWVSDuDiQvYSFxvi7g7Wk3VFhDHn1x909VlyY79x6Hg+R8NfG/Tz25EO1ADTyBGFSe0ik17memY1auf/AEti9ota0gBwcMCBjoZWRWZgggQdxyXM+gxruK5ieyjrPfVcHOjYbABTVKZY7Q8QW5gHdMaMxBONgJRe1C06Q8aA7UInp7JgaRIGJ5qUtAI1SWTvzQWt+7MTiQilqJnqfBdpO4xMnp8010kHkQeale19J4kOY5uROCongkZO6K9lqtdSIacEtGAdpCixEuBIPJPjlE9kAgBwe3JGnCI1UYBEO5DZSMJGQ4gkZTnAFjWhx6lp69k4taA3LTIyBOOylU0sFNzSx4eSAdtlK8+bVL3EeozgQmtIk6hIO4CWA5xLRCMtWRb4bavu7ynQpZLnRtt39v0Xq1kadlaUrakR5dNoa3v3+e64/wAN2QsqJuKrSKtQekHdrf8AK2xcZ3XVx56914flc3z10323Q6qxTuR1XOsuDO5VyjX2ytHI32VgeasU3ysehVmMrQoPUJaDTKcoqZUqByEIQBUVZjKjHMqNDmOEEKU7KGoYQefeIuCPsq3oGq3f8LunYrlLigWuBLSXHbK9evmUq9F9Ks0OY4ZBXD8Z4M6gXPoHXTJyOYXPvjv29fxPM9TOnF1qcEhzdMYPZRaXwXsmG7uHJa1ei4nS7fVgxlUX0y1x1B0HcQsXqTfcUSIOqDvzO6MaC7UJJjTGfdTOZEE6ST+SjqgSTDRPJuyL9oXkkZM90w7NnrzU9WHPL2t8tp+6MhRuLSRpbp2kBEdozh50umHSHARKC3UwvJHxQATJTiIyduvJNnGoEQilpA2OZE9E6Z2OrmYTSRA3g7wiS/DW4iBjKmRnvkkPBnSDJbOQtjg1i0vbXrA6W5DfxKGwsDqa+qw42at22oPOwP0W2M/y8zyPI79ZXWVCVMwE8inW1i4kYK07ewMCQVvHm1TpsmFeoUjjBV6jw8/hV+jYxyRCrbUjjBWlQpqWlahsYwrDKQCApthSJQISoBCEIAqKoFKkIQZ1wwkFZF/SdBAldG+mCFWq2wduPyUUeecQtgSZb9FiXVDJ9EQvTK/C2P8Au/kqFbgLXnLR9FncSuvj8nefp5jUYQIO3YQqziBgkAdivS6nhph+6Poq7/CdN2zB9FT8bonna/p5q9wAy6R0JUYc3lgcsr0g+DqZMln5Jw8GU/wD6J+Jb/ev9PM/NA2M9jlNDK1SPKo1D8sfmvVafg+kDlg+iu0PC1BpEtlPxq3zNX6eV2vB7ysWl/ob0bkroeG+HnMiGEnm45K9DocBo0//AFhaFDhlNmzIV5lz757r7rjrLgL5GppW1a8FDdwujZbMbyUwYBsryOe6ZFHhjWbhW6dkwK6AlVlFdtu1vJStptGyehAkBLCEIBCEIBCEIBCEIBJAQhA0tB3CaabeiEKA3ym9AjyW9EIRJfJb0Sik0ckIQKKbRyS6R0CEKUFDQlhCECoQhAIQhAIQhAIQhAIQhB//2Q=="/>
          <p:cNvSpPr>
            <a:spLocks noChangeAspect="1" noChangeArrowheads="1"/>
          </p:cNvSpPr>
          <p:nvPr/>
        </p:nvSpPr>
        <p:spPr bwMode="auto">
          <a:xfrm>
            <a:off x="155575" y="-579438"/>
            <a:ext cx="13525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g;base64,/9j/4AAQSkZJRgABAQAAAQABAAD/2wBDAAkGBwgHBgkIBwgKCgkLDRYPDQwMDRsUFRAWIB0iIiAdHx8kKDQsJCYxJx8fLT0tMTU3Ojo6Iys/RD84QzQ5Ojf/2wBDAQoKCg0MDRoPDxo3JR8lNzc3Nzc3Nzc3Nzc3Nzc3Nzc3Nzc3Nzc3Nzc3Nzc3Nzc3Nzc3Nzc3Nzc3Nzc3Nzc3Nzf/wAARCAC3AMsDASIAAhEBAxEB/8QAHAAAAQUBAQEAAAAAAAAAAAAAAAECAwQFBgcI/8QAORAAAQMDAgQEAwYFBAMAAAAAAQACEQMEIRIxBUFRYQYTInEygZEHQlKh0fAUFSSx4SNiwfEzQ3L/xAAaAQEAAwEBAQAAAAAAAAAAAAAAAQIDBAUG/8QAJBEBAQEAAgICAQQDAAAAAAAAAAECAxEEIRIxEzIzQVEFFGH/2gAMAwEAAhEDEQA/APcUIQgEIQgEIQgEIQgEISEgIFQkkJUAhCEAhCEAhCEAhCEAhCEAhCEAhCEAhCEAhCEAhCRAqEkpC6BKBxTXYErPvuOcNsB/VXlJh/Dqk/QZWBxDx/wekH0mCu8kaZDQN/dV1qRpnh3r6jOHiF954xo0rOo9xc/y2MAkPYDmegABPWV6DK8N8PcdbwfjFS8qW4rObRc1uoxBJGfoI+a6Sr9p9YD0WdBomMuJXNwbnx719um+Jy8nvE9PTpRK8zt/tGv6pH9LbROfi/Va9t46LgPPtGT/ALHldH5MsteJy5+47ZC5ej40sXECrSqs7yD+i1bTj3DbnFO6YCeTzpVpqVlri3n7jTQmhwcJGR1CcpUCEIQCEIQCEIQCEIQCEIQCEihu7qjaUjVrvDGj80J79RNOVBXu6FuJrVWt7E5XJcX8Uvfqbbu8hnWJc/8ARcpe8aOpwLpdzL3SQVleWR3cXgcm/dehX3iAUmf0tE1D+JxgD5Lg/EPiPiFQubVr1mtP3GjT/ZZH83Gr/wAhJ7FNr8bpPZ5Vak146k/5VLvt2cfg64738e2DfX9RxMk+/VUKdQVDqcHSCIjbfmtqqzhdUlxt6jf/AJrOAUDW8LpkllGp3msVlr/jtzeaTr4o6tM3NfQCW4yPmobin/CUg57g7OAVJQu20Llz26Ht0wA4kR8xzU9Xi9B8H+DokjaW6o+qpidTpPFOXGfj0j4ZUrXDmtpN1TuBO3uumt+H1Hsaa9XQPwgLmzx+5gQ4tbEAMEBRO4xUfMvdq7rSK64+S3v6dVXoUKXwFrvdUjdNoulrNuYXOfzWpGXkpruJFzcn9UZ3jv8ALuuEeLLmyeAyq4Nn4SZaV6HwHxLacWaKYcKdcbsJ39l891L4NfvPcK9w/jL6FYOktI2MrXO7/Lk5vFzqdx9JpVx/gvxUzitJttdP/qBgOP3ux7rr1tL28rWbm9UqEIUqhCEIBCEIBCEjtkFa/uqdnbOr1ThuwG5PReX+JvEta5rQwg5MNmA0dlreN+Na6z6VN4hgLaecF3MlcEKL6jtO4O+dlzcm+71H0P8Ai/Bz1+TkguOIVnu1eaHPLY9I/cKjVNR8BoPz3K3G2NMhsMBcGwT1Vhtk3TIYB0AGFk9n54z6jlagfDQ7fSIxyTabHl0skEZmF1P8upuc9z2ZiGgJWcP8trZY3Tn5p0rebLlrhmgAOBmJJndViDz3XRXVkHudrgGdxyWRWtA2rUDiQBkGJ1JYtLnX0oEBLHpKeW4mISasRChTpA6Q0N6pjh6Glu/TopXhNDD0UxhqGGmdM7+yaaZjY/RW/LLTBHulcJIyTG0q8Y6rOLYMOB9krTr9MYktaXYz0lX30mln+5QV7QtpamZzkKWOl/w9xSraXTdLy12r0k4z0K9+8K8Ybxjhrarj/rM9NQd+vzXzdkw4k6iQO89V6N9m3HTb39MVHEMqf6dQHbsf7LTF9uHy+Gaz8o9mQkCVbPJCEIQCEIQCzuOXZs+H1Hs+N3pZ7laC5XxpXIbTpA4AJ+Zx/wAFV3eo24MfPkmXm/E6xuL12j1EY9lbtqAbOoZ9tlRt6Y864ceb4b7StOi6ASczzPNcVvt9jZ8cTMWqbA0gtAyIypG28uEDAxE7opw7SBsrtICB7K0cW9WVVNHTOSYyoauWaT0mR0WgWAhznYWZXk6j779UUmu1K4Y2mNhJMZ2WHdgPe4gnSDC27r1sAAAIKw78+W4NwJIBR0cd9sqrAwDPRQkQYUlwNNUsJHpO4UROVDpppUzGyAoZlPpkukAxhTGW0gaXDUM4MlNO2oGRCdTIIwcbkJS4SYETiOitHLojobE5nopGai10DA3BUTRBknE57KUwIxtvndSysQXdvLHGm0T2/fb8yrvh+4cy4hxmDH/KQt1U3N6pnD26LhxA+ICVLPU9dPoTw/dm94RbV3EF5YA73GCtJcp9nlfzOFVKZ+44H6j/AAurXRPp4W51qwIQhSoEIQgRcN4ydqvXtnAAn6LuSuC8Xtm/q9/0WXL+l2eB+9HHs00zU1DMY+ZVloaKTd/VkA8lDcANbqJA7nn1UYrT6TjYiOq5X1nuxdoVtLwHOABxJ5LTo1B5YhwEYysE3YcaTAGhzZnvJVltZ2ecHB5KY5uTFrQq1vQc7qpWuA6mIGRv3VWrc6yADA79FTqXJY4hxONlLOcaxWqE03E81g8TGug5xmSYAV99ftg7rOvHioHNbJzMqG2M9Myvp8w6C4jG4hRudCkqA4k5dKhI6ovqiTyUlMYJz3hQHcAGQcnGxUlOoRjcqYztWKVIvkBwBaJCVzsCdxvKSk4EDV6cxPIdkroecuM8+qmMdEaXUyNQ+ISD2TmmcFNc5ziNTpAwD26JY0tB+KROP32VmdWqZEdxulswQ8RvOFC0luDMkfUQrtrSILHdRIj6f8KYy09P+zV5AuGT9wH813a4T7OGQ+uelMf3XdBb5+nh8/7lKhCFZkEIQgQ7Li/GVOLpzo+JgP0/6XaLmvGVDVSp1Y5Fv7/NU5P0ujxNfHllefV262mIzJOVRunN1hzG6W6QHdytO5lr5aA3MEeyoVxSgkucGhwEDmM8iuPp9Zx67kqpllUOZqB2Orbp+ilp3Jh9M7tBPv8Avqq7dQaJwep/RKS6NJIETvgyjTXVMfcuc5z6YMM3xhvRV69zqzgEbwIA/coIax8BxAdkqB9IkuJIPXOVZEkLcXVN+gUmaQGwckyevzVN7y5rTOE+rSLexUXlhsgQ47dd1CL1DGuLXEgx1HzUdVsOjpjCsVRrrF7g0F2+kQFE9rj6iN0UquT6iZ9k8ZEc536KQNc8spACdWOUz3SZqaQWjAgQMn95UszmHWQMAF+55HupWEYPME6iDg/4TPLxEe6loMILoLRjAJiQpjKmPOp0YyJwIQ3PzTqsO16i4P5RzKlaNTCW8jgETAUq0lvTyevL2Wpath/vgKjR3b0jPZalk0ueyBOVaOflvT1D7Pbfy7KvVj4nBv0XWrJ8MWotOD0GwQXjWZ7/AOIWsuifTwuS96tCEIUqBCEIBUOM2v8AFcOqMAl4EhX0jtlF9pzer3Hk17SLarmFux3WTVE03+kETOrpyXX+KbEWl4XNENf6mntzC5esGAODWgDOXbRy/Rcmp1X1Hi83zxLGZUYB6jkgAyNs/sKtVkVDrBDuZ6K7UI1OLpDmY33wVVALH63s1M04bsD9FV2yq7Wl7XGRgTBUZnzvvOkbABPMg4/smvkRtMbg7YQRT6wXeoA7Hn2TWCnUugXjy6RfkNzA7SnSXHrjeEjW83AZBjKM9EqtYHQCSNgT7plekGgzqAOQpniNJBG+JCjq5OWweeQivas+kR026oY0tg8wrApmqfQBIbMdkyN9oG5RWmEufzMRBTi1rQIfqJE+yAGloiS6cjsns9HxASDspUorNLWBxbIjYCAFPTa1rTlshswJg9PygJlw/WQOTcTt1KGPcTp5KYzpaYIl7okmIXS+GrR19xOjQZMOcAY6cyuepTkDGr8l6P8AZ3ZCnTqcQeN5p0yfz/RaYndcPl7+OXoNPSxrWt+ENgDspAe6pCsMKRtQHmuh43a0ClUDXhSB0oHoSApUAkKVCDK8QcOF/ZODQPNZ6mfovMrqiWVSDuDiQvYSFxvi7g7Wk3VFhDHn1x909VlyY79x6Hg+R8NfG/Tz25EO1ADTyBGFSe0ik17memY1auf/AEti9ota0gBwcMCBjoZWRWZgggQdxyXM+gxruK5ieyjrPfVcHOjYbABTVKZY7Q8QW5gHdMaMxBONgJRe1C06Q8aA7UInp7JgaRIGJ5qUtAI1SWTvzQWt+7MTiQilqJnqfBdpO4xMnp8010kHkQeale19J4kOY5uROCongkZO6K9lqtdSIacEtGAdpCixEuBIPJPjlE9kAgBwe3JGnCI1UYBEO5DZSMJGQ4gkZTnAFjWhx6lp69k4taA3LTIyBOOylU0sFNzSx4eSAdtlK8+bVL3EeozgQmtIk6hIO4CWA5xLRCMtWRb4bavu7ynQpZLnRtt39v0Xq1kadlaUrakR5dNoa3v3+e64/wAN2QsqJuKrSKtQekHdrf8AK2xcZ3XVx56914flc3z10323Q6qxTuR1XOsuDO5VyjX2ytHI32VgeasU3ysehVmMrQoPUJaDTKcoqZUqByEIQBUVZjKjHMqNDmOEEKU7KGoYQefeIuCPsq3oGq3f8LunYrlLigWuBLSXHbK9evmUq9F9Ks0OY4ZBXD8Z4M6gXPoHXTJyOYXPvjv29fxPM9TOnF1qcEhzdMYPZRaXwXsmG7uHJa1ei4nS7fVgxlUX0y1x1B0HcQsXqTfcUSIOqDvzO6MaC7UJJjTGfdTOZEE6ST+SjqgSTDRPJuyL9oXkkZM90w7NnrzU9WHPL2t8tp+6MhRuLSRpbp2kBEdozh50umHSHARKC3UwvJHxQATJTiIyduvJNnGoEQilpA2OZE9E6Z2OrmYTSRA3g7wiS/DW4iBjKmRnvkkPBnSDJbOQtjg1i0vbXrA6W5DfxKGwsDqa+qw42at22oPOwP0W2M/y8zyPI79ZXWVCVMwE8inW1i4kYK07ewMCQVvHm1TpsmFeoUjjBV6jw8/hV+jYxyRCrbUjjBWlQpqWlahsYwrDKQCApthSJQISoBCEIAqKoFKkIQZ1wwkFZF/SdBAldG+mCFWq2wduPyUUeecQtgSZb9FiXVDJ9EQvTK/C2P8Au/kqFbgLXnLR9FncSuvj8nefp5jUYQIO3YQqziBgkAdivS6nhph+6Poq7/CdN2zB9FT8bonna/p5q9wAy6R0JUYc3lgcsr0g+DqZMln5Jw8GU/wD6J+Jb/ev9PM/NA2M9jlNDK1SPKo1D8sfmvVafg+kDlg+iu0PC1BpEtlPxq3zNX6eV2vB7ysWl/ob0bkroeG+HnMiGEnm45K9DocBo0//AFhaFDhlNmzIV5lz757r7rjrLgL5GppW1a8FDdwujZbMbyUwYBsryOe6ZFHhjWbhW6dkwK6AlVlFdtu1vJStptGyehAkBLCEIBCEIBCEIBCEIBJAQhA0tB3CaabeiEKA3ym9AjyW9EIRJfJb0Sik0ckIQKKbRyS6R0CEKUFDQlhCECoQhAIQhAIQhAIQhAIQhB//2Q=="/>
          <p:cNvSpPr>
            <a:spLocks noChangeAspect="1" noChangeArrowheads="1"/>
          </p:cNvSpPr>
          <p:nvPr/>
        </p:nvSpPr>
        <p:spPr bwMode="auto">
          <a:xfrm>
            <a:off x="155575" y="-579438"/>
            <a:ext cx="13525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t1.gstatic.com/images?q=tbn:ANd9GcRZvDFpDkFX4lUnsItQvoV3KoMYycQyLt7NcDL9z0zOyN_hgK4&amp;t=1&amp;h=172&amp;w=162&amp;usg=__HKu1Zt85od4ZPUMkAAXr6feglDA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143000"/>
            <a:ext cx="717698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path" presetSubtype="0" repeatCount="400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0 C 0.06892 0 0.125 0.07477 0.125 0.16667 C 0.125 0.25856 0.06892 0.33333 0 0.33333 C -0.06892 0.33333 -0.125 0.25856 -0.125 0.16667 C -0.125 0.07477 -0.06892 0 0 0 Z " pathEditMode="relative" rAng="0" ptsTypes="fffff">
                                      <p:cBhvr>
                                        <p:cTn id="2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0.00625 -0.0125 0.01441 -0.01921 0.02274 -0.02824 C 0.03767 -0.04444 0.04149 -0.04954 0.06059 -0.05463 C 0.06267 -0.05509 0.06458 -0.05602 0.06666 -0.05648 C 0.07378 -0.0581 0.08073 -0.05926 0.08784 -0.06065 C 0.09132 -0.06134 0.09843 -0.06273 0.09843 -0.06273 C 0.11354 -0.06898 0.13003 -0.06991 0.14548 -0.07268 C 0.16423 -0.08125 0.1901 -0.07569 0.20746 -0.07477 C 0.2217 -0.07083 0.23559 -0.06736 0.25 -0.06458 C 0.25295 -0.06389 0.25902 -0.06273 0.25902 -0.06273 C 0.26927 -0.05787 0.25659 -0.06366 0.27118 -0.05856 C 0.27795 -0.05625 0.28402 -0.05139 0.29079 -0.04861 C 0.29809 -0.04213 0.30503 -0.03727 0.31215 -0.03032 C 0.31336 -0.02916 0.31527 -0.02916 0.31666 -0.02824 C 0.31823 -0.02708 0.31979 -0.02592 0.32118 -0.0243 C 0.32604 -0.01898 0.33038 -0.01204 0.33489 -0.00602 C 0.34253 0.00417 0.34444 0.00139 0.35156 0.01412 C 0.35781 0.02546 0.36475 0.03519 0.37118 0.04653 C 0.37673 0.05648 0.38003 0.06597 0.38628 0.07477 C 0.38767 0.08218 0.38819 0.09005 0.39079 0.09699 C 0.39739 0.11435 0.39114 0.09236 0.39548 0.10903 C 0.39774 0.13125 0.40121 0.15324 0.40295 0.1757 C 0.40156 0.20671 0.40329 0.21273 0.38941 0.23241 C 0.38732 0.24051 0.38645 0.24352 0.3802 0.2463 C 0.37465 0.25371 0.36944 0.25509 0.36215 0.25857 C 0.34791 0.25718 0.33871 0.25579 0.32569 0.25255 C 0.31267 0.24051 0.32916 0.25486 0.31666 0.2463 C 0.31128 0.24283 0.30468 0.23472 0.3 0.23033 C 0.29461 0.22523 0.29097 0.21875 0.28489 0.21621 C 0.27725 0.20602 0.2776 0.20579 0.26823 0.20209 C 0.26232 0.19699 0.26493 0.19977 0.26059 0.19398 " pathEditMode="relative" ptsTypes="ffffffffffffffffffffffffffffffA">
                                      <p:cBhvr>
                                        <p:cTn id="3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Estudiante</a:t>
            </a:r>
            <a:r>
              <a:rPr lang="en-US" dirty="0" smtClean="0"/>
              <a:t>, 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el </a:t>
            </a:r>
            <a:r>
              <a:rPr lang="en-US" dirty="0" err="1" smtClean="0"/>
              <a:t>bocadillo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95018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Content Placeholder 3" descr="Jennifer, Shelly, me.jpg"/>
          <p:cNvPicPr>
            <a:picLocks noChangeAspect="1"/>
          </p:cNvPicPr>
          <p:nvPr/>
        </p:nvPicPr>
        <p:blipFill>
          <a:blip r:embed="rId2" cstate="print"/>
          <a:srcRect l="32877" r="36301"/>
          <a:stretch>
            <a:fillRect/>
          </a:stretch>
        </p:blipFill>
        <p:spPr>
          <a:xfrm>
            <a:off x="533400" y="2438400"/>
            <a:ext cx="857249" cy="2133599"/>
          </a:xfrm>
          <a:prstGeom prst="rect">
            <a:avLst/>
          </a:prstGeom>
        </p:spPr>
      </p:pic>
      <p:pic>
        <p:nvPicPr>
          <p:cNvPr id="5" name="Picture 3" descr="C:\Users\karen\AppData\Local\Microsoft\Windows\Temporary Internet Files\Low\Content.IE5\IRA6LEML\27196_109844049028075_100000074419330_261701_2619650_n[1]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33333" t="25926" r="48611" b="22222"/>
          <a:stretch>
            <a:fillRect/>
          </a:stretch>
        </p:blipFill>
        <p:spPr bwMode="auto">
          <a:xfrm>
            <a:off x="7467600" y="2514600"/>
            <a:ext cx="990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9600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YO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5200" y="21336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MIRANDA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482" name="AutoShape 2" descr="http://www.cracked.com/blog/wp-content/uploads/2010/05/sandwich.jpg"/>
          <p:cNvSpPr>
            <a:spLocks noChangeAspect="1" noChangeArrowheads="1"/>
          </p:cNvSpPr>
          <p:nvPr/>
        </p:nvSpPr>
        <p:spPr bwMode="auto">
          <a:xfrm>
            <a:off x="63500" y="-136525"/>
            <a:ext cx="6591300" cy="4219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://t3.gstatic.com/images?q=tbn:ANd9GcTynjtKrR7rBE5TYfupdkfEtgCJZUP4LapbguJ44ZIEh2OSGG4&amp;t=1&amp;usg=__y-ic5BacDNZwoCOVXmwwhge1x4Y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752600"/>
            <a:ext cx="1600200" cy="1025039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300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7.77778E-6 C 0.02535 -0.01157 0.07206 0.00464 0.10001 0.01413 C 0.10504 0.01852 0.1099 0.01876 0.11511 0.02223 C 0.1231 0.02755 0.13126 0.03288 0.13942 0.0382 C 0.14289 0.04306 0.14584 0.04677 0.15001 0.05047 C 0.15331 0.05718 0.16216 0.06852 0.16216 0.06852 C 0.16476 0.07778 0.16737 0.0838 0.17275 0.09075 C 0.17483 0.10487 0.18004 0.11644 0.1849 0.12917 C 0.18785 0.14607 0.19497 0.16204 0.20001 0.17778 C 0.20487 0.19306 0.20799 0.20927 0.21372 0.22408 C 0.21581 0.24214 0.21772 0.26112 0.22119 0.27871 C 0.22067 0.29352 0.22049 0.30834 0.21962 0.32315 C 0.21824 0.34723 0.20695 0.37015 0.20001 0.3919 C 0.19584 0.40464 0.19202 0.4176 0.1849 0.42825 C 0.18247 0.43172 0.17726 0.4382 0.17726 0.4382 C 0.17362 0.45302 0.14862 0.47964 0.13785 0.48473 C 0.12275 0.50626 0.1014 0.51135 0.08039 0.51505 C 0.05712 0.51436 0.03386 0.51413 0.0106 0.51297 C 0.00192 0.51251 -0.0085 0.50765 -0.01666 0.50487 C -0.02812 0.50093 -0.04114 0.49931 -0.05294 0.497 C -0.05867 0.48936 -0.05485 0.49399 -0.0651 0.48473 L -0.0651 0.48473 C -0.07204 0.47593 -0.07899 0.46644 -0.08489 0.45649 C -0.09461 0.43982 -0.10208 0.42061 -0.11371 0.40602 C -0.11562 0.39769 -0.12031 0.39399 -0.12274 0.38589 C -0.12395 0.38195 -0.12569 0.37362 -0.12569 0.37362 C -0.12656 0.36575 -0.12725 0.35695 -0.12881 0.34931 C -0.13038 0.34121 -0.13385 0.33334 -0.13489 0.32524 C -0.13593 0.31737 -0.13871 0.30556 -0.14235 0.29885 C -0.14496 0.29422 -0.14843 0.29075 -0.15156 0.28681 C -0.15468 0.28288 -0.15624 0.27709 -0.15902 0.27269 C -0.16093 0.26991 -0.16336 0.2676 -0.1651 0.26459 C -0.17187 0.25302 -0.17916 0.23681 -0.1894 0.23033 C -0.19305 0.22524 -0.19496 0.22246 -0.19999 0.22015 C -0.20902 0.20741 -0.21163 0.21783 -0.21822 0.22616 C -0.21874 0.22825 -0.21874 0.23056 -0.21961 0.23218 C -0.22169 0.23612 -0.22725 0.24237 -0.22725 0.24237 C -0.23767 0.23751 -0.23402 0.24121 -0.2394 0.23427 C -0.25312 0.23751 -0.2651 0.24538 -0.27881 0.24839 C -0.28228 0.25001 -0.28593 0.2507 -0.2894 0.25255 C -0.29114 0.25348 -0.29235 0.25533 -0.29392 0.25649 C -0.29531 0.25741 -0.29687 0.25788 -0.29843 0.25857 C -0.31423 0.27825 -0.32534 0.2764 -0.34704 0.27871 C -0.35694 0.28218 -0.35538 0.28334 -0.35763 0.297 C -0.3585 0.30255 -0.36058 0.30718 -0.36058 0.31297 L -0.34999 0.31112 " pathEditMode="relative" ptsTypes="ffffffffffffffffffffFfffffffffffffffffffffffAA">
                                      <p:cBhvr>
                                        <p:cTn id="2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to 1,2,3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8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BE SURE you have a complete answer on your paper before looking at the answers.  After all the time I’m putting into this, I will haunt you if you don’t take this seriously.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 smtClean="0"/>
              <a:t>Elora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(</a:t>
            </a:r>
            <a:r>
              <a:rPr lang="en-US" dirty="0" err="1" smtClean="0"/>
              <a:t>Yo</a:t>
            </a:r>
            <a:r>
              <a:rPr lang="en-US" dirty="0" smtClean="0"/>
              <a:t>) la </a:t>
            </a:r>
            <a:r>
              <a:rPr lang="en-US" dirty="0" err="1" smtClean="0"/>
              <a:t>tengo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dirty="0" err="1" smtClean="0">
                <a:latin typeface="Tahoma"/>
                <a:ea typeface="Tahoma"/>
                <a:cs typeface="Tahoma"/>
              </a:rPr>
              <a:t>ú</a:t>
            </a:r>
            <a:r>
              <a:rPr lang="en-US" dirty="0" smtClean="0">
                <a:latin typeface="Tahoma"/>
                <a:ea typeface="Tahoma"/>
                <a:cs typeface="Tahoma"/>
              </a:rPr>
              <a:t>) lo </a:t>
            </a:r>
            <a:r>
              <a:rPr lang="en-US" dirty="0" err="1" smtClean="0">
                <a:latin typeface="Tahoma"/>
                <a:ea typeface="Tahoma"/>
                <a:cs typeface="Tahoma"/>
              </a:rPr>
              <a:t>tienes</a:t>
            </a:r>
            <a:r>
              <a:rPr lang="en-US" dirty="0" smtClean="0">
                <a:latin typeface="Tahoma"/>
                <a:ea typeface="Tahoma"/>
                <a:cs typeface="Tahoma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Tahoma"/>
              <a:ea typeface="Tahoma"/>
              <a:cs typeface="Tahoma"/>
            </a:endParaRPr>
          </a:p>
          <a:p>
            <a:pPr marL="514350" indent="-514350">
              <a:buNone/>
            </a:pPr>
            <a:r>
              <a:rPr lang="en-US" dirty="0" smtClean="0">
                <a:latin typeface="Tahoma"/>
                <a:ea typeface="Tahoma"/>
                <a:cs typeface="Tahoma"/>
              </a:rPr>
              <a:t>If you missed any, particularly 2 or 3, go back and figure out how you’re supposed to be approaching this.  Remember, it’s a conversation with me, so when the little figure that says “</a:t>
            </a:r>
            <a:r>
              <a:rPr lang="en-US" dirty="0" err="1" smtClean="0">
                <a:latin typeface="Tahoma"/>
                <a:ea typeface="Tahoma"/>
                <a:cs typeface="Tahoma"/>
              </a:rPr>
              <a:t>tú</a:t>
            </a:r>
            <a:r>
              <a:rPr lang="en-US" dirty="0" smtClean="0">
                <a:latin typeface="Tahoma"/>
                <a:ea typeface="Tahoma"/>
                <a:cs typeface="Tahoma"/>
              </a:rPr>
              <a:t>” is the answer, that’s YOU so you respond with “YO.”  When I’m (my picture) the one who has it, you are having a conversation with me, remember, so you’ll respond with “</a:t>
            </a:r>
            <a:r>
              <a:rPr lang="en-US" dirty="0" smtClean="0">
                <a:latin typeface="Arial Black" pitchFamily="34" charset="0"/>
                <a:cs typeface="Aharoni" pitchFamily="2" charset="-79"/>
              </a:rPr>
              <a:t>T</a:t>
            </a:r>
            <a:r>
              <a:rPr lang="en-US" b="1" dirty="0" smtClean="0">
                <a:latin typeface="Arial Black" pitchFamily="34" charset="0"/>
                <a:ea typeface="Tahoma"/>
                <a:cs typeface="Aharoni" pitchFamily="2" charset="-79"/>
              </a:rPr>
              <a:t>Ú.”</a:t>
            </a:r>
            <a:endParaRPr lang="en-US" b="1" dirty="0" smtClean="0">
              <a:latin typeface="Arial Black" pitchFamily="34" charset="0"/>
              <a:cs typeface="Aharoni" pitchFamily="2" charset="-79"/>
            </a:endParaRP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Estudiante</a:t>
            </a:r>
            <a:r>
              <a:rPr lang="en-US" dirty="0" smtClean="0"/>
              <a:t>, 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conoce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karen\AppData\Local\Microsoft\Windows\Temporary Internet Files\Low\Content.IE5\IRA6LEML\27196_109844049028075_100000074419330_261701_2619650_n[1]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33333" t="25926" r="48611" b="22222"/>
          <a:stretch>
            <a:fillRect/>
          </a:stretch>
        </p:blipFill>
        <p:spPr bwMode="auto">
          <a:xfrm>
            <a:off x="3352800" y="2590800"/>
            <a:ext cx="990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48000" y="22098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/>
                <a:cs typeface="Aharoni" pitchFamily="2" charset="-79"/>
              </a:rPr>
              <a:t>İİİ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MIRANDA!!!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2" descr="http://t1.gstatic.com/images?q=tbn:IRgFkVAnln_j0M:http://users.fmg.uva.nl/gmeijnders/uploaded_images/gifkeer6basis-704998.gif&amp;t=1"/>
          <p:cNvPicPr>
            <a:picLocks noChangeAspect="1" noChangeArrowheads="1"/>
          </p:cNvPicPr>
          <p:nvPr/>
        </p:nvPicPr>
        <p:blipFill>
          <a:blip r:embed="rId3" cstate="print"/>
          <a:srcRect l="32258" r="38710" b="48768"/>
          <a:stretch>
            <a:fillRect/>
          </a:stretch>
        </p:blipFill>
        <p:spPr bwMode="auto">
          <a:xfrm>
            <a:off x="4419600" y="2667000"/>
            <a:ext cx="1318846" cy="1905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00600" y="228600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Black" pitchFamily="34" charset="0"/>
                <a:cs typeface="Aharoni" pitchFamily="2" charset="-79"/>
              </a:rPr>
              <a:t>T</a:t>
            </a:r>
            <a:r>
              <a:rPr lang="en-US" sz="2400" b="1" dirty="0" smtClean="0">
                <a:latin typeface="Arial Black" pitchFamily="34" charset="0"/>
                <a:ea typeface="Tahoma"/>
                <a:cs typeface="Aharoni" pitchFamily="2" charset="-79"/>
              </a:rPr>
              <a:t>Ú</a:t>
            </a:r>
            <a:endParaRPr lang="en-US" sz="2400" b="1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501</Words>
  <Application>Microsoft Office PowerPoint</Application>
  <PresentationFormat>On-screen Show (4:3)</PresentationFormat>
  <Paragraphs>90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Una conversación con la Dra. Guffey</vt:lpstr>
      <vt:lpstr>Los personajes</vt:lpstr>
      <vt:lpstr>Slide 3</vt:lpstr>
      <vt:lpstr>Slide 4</vt:lpstr>
      <vt:lpstr>1. Estudiante, ¿quién tiene las uvas?</vt:lpstr>
      <vt:lpstr>2. Estudiante, ¿quién tiene la manzana?</vt:lpstr>
      <vt:lpstr>3. Estudiante, ¿quién tiene el bocadillo?</vt:lpstr>
      <vt:lpstr>Answers to 1,2,3</vt:lpstr>
      <vt:lpstr>4. Estudiante, ¿quién te conoce?</vt:lpstr>
      <vt:lpstr>5. Estudiante, ¿cuándo te ayudo? (“Ayudar”—to help)</vt:lpstr>
      <vt:lpstr>6. Estudiante, ¿me tocas? (“Tocar”—to touch)</vt:lpstr>
      <vt:lpstr>7. Estudiante, ¿dónde pones los libros?</vt:lpstr>
      <vt:lpstr>8. Estudiante, ¿ cuándo hacen Uds. el diálogo?</vt:lpstr>
      <vt:lpstr>Answers to 4-8</vt:lpstr>
      <vt:lpstr>Slide 15</vt:lpstr>
      <vt:lpstr>9. Estudiante, ¿leo el libro?</vt:lpstr>
      <vt:lpstr>10. Estudiante, ¿dónde compras los zapatos?</vt:lpstr>
      <vt:lpstr>11. Estudiante, ¿me quieres?</vt:lpstr>
      <vt:lpstr>12. Estudiante, ¿os veo?</vt:lpstr>
      <vt:lpstr>Answers to 11 &amp; 12.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conversación con la Dra. Guffey</dc:title>
  <dc:creator>karen</dc:creator>
  <cp:lastModifiedBy>k_guffey</cp:lastModifiedBy>
  <cp:revision>60</cp:revision>
  <dcterms:created xsi:type="dcterms:W3CDTF">2010-11-04T21:00:15Z</dcterms:created>
  <dcterms:modified xsi:type="dcterms:W3CDTF">2011-08-08T15:33:56Z</dcterms:modified>
</cp:coreProperties>
</file>